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4" r:id="rId4"/>
    <p:sldId id="261" r:id="rId5"/>
    <p:sldId id="262" r:id="rId6"/>
    <p:sldId id="356" r:id="rId7"/>
    <p:sldId id="357" r:id="rId8"/>
    <p:sldId id="268" r:id="rId9"/>
    <p:sldId id="269" r:id="rId10"/>
    <p:sldId id="270" r:id="rId11"/>
    <p:sldId id="272" r:id="rId12"/>
    <p:sldId id="273" r:id="rId13"/>
    <p:sldId id="342" r:id="rId14"/>
    <p:sldId id="265" r:id="rId15"/>
    <p:sldId id="267" r:id="rId16"/>
    <p:sldId id="266" r:id="rId17"/>
    <p:sldId id="358" r:id="rId18"/>
    <p:sldId id="274" r:id="rId19"/>
    <p:sldId id="276" r:id="rId20"/>
    <p:sldId id="277" r:id="rId21"/>
    <p:sldId id="278" r:id="rId22"/>
    <p:sldId id="348" r:id="rId23"/>
    <p:sldId id="275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92" r:id="rId35"/>
    <p:sldId id="350" r:id="rId36"/>
    <p:sldId id="294" r:id="rId37"/>
    <p:sldId id="311" r:id="rId38"/>
    <p:sldId id="312" r:id="rId39"/>
    <p:sldId id="313" r:id="rId40"/>
    <p:sldId id="296" r:id="rId41"/>
    <p:sldId id="314" r:id="rId42"/>
    <p:sldId id="315" r:id="rId43"/>
    <p:sldId id="316" r:id="rId44"/>
    <p:sldId id="317" r:id="rId45"/>
    <p:sldId id="319" r:id="rId46"/>
    <p:sldId id="354" r:id="rId47"/>
    <p:sldId id="318" r:id="rId48"/>
    <p:sldId id="295" r:id="rId49"/>
    <p:sldId id="320" r:id="rId50"/>
    <p:sldId id="321" r:id="rId51"/>
    <p:sldId id="322" r:id="rId52"/>
    <p:sldId id="297" r:id="rId53"/>
    <p:sldId id="347" r:id="rId54"/>
    <p:sldId id="325" r:id="rId55"/>
    <p:sldId id="326" r:id="rId56"/>
    <p:sldId id="324" r:id="rId57"/>
    <p:sldId id="328" r:id="rId58"/>
    <p:sldId id="298" r:id="rId59"/>
    <p:sldId id="329" r:id="rId60"/>
    <p:sldId id="330" r:id="rId61"/>
    <p:sldId id="307" r:id="rId62"/>
    <p:sldId id="340" r:id="rId63"/>
    <p:sldId id="331" r:id="rId64"/>
    <p:sldId id="34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3" r:id="rId74"/>
    <p:sldId id="355" r:id="rId75"/>
    <p:sldId id="344" r:id="rId76"/>
    <p:sldId id="351" r:id="rId77"/>
    <p:sldId id="309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B5EC04-22F4-45B9-94DE-86DB5B74BFCA}">
          <p14:sldIdLst>
            <p14:sldId id="259"/>
            <p14:sldId id="260"/>
          </p14:sldIdLst>
        </p14:section>
        <p14:section name="Application Startup" id="{EC7EABD0-6DA4-40E3-A0C5-BC0EF3F87D88}">
          <p14:sldIdLst>
            <p14:sldId id="264"/>
            <p14:sldId id="261"/>
            <p14:sldId id="262"/>
            <p14:sldId id="356"/>
            <p14:sldId id="357"/>
            <p14:sldId id="268"/>
            <p14:sldId id="269"/>
            <p14:sldId id="270"/>
            <p14:sldId id="272"/>
            <p14:sldId id="273"/>
            <p14:sldId id="342"/>
            <p14:sldId id="265"/>
            <p14:sldId id="267"/>
            <p14:sldId id="266"/>
            <p14:sldId id="358"/>
          </p14:sldIdLst>
        </p14:section>
        <p14:section name="Servers &amp; Clients" id="{483166E4-55CD-47FA-8D1D-F7319F7948D6}">
          <p14:sldIdLst>
            <p14:sldId id="274"/>
            <p14:sldId id="276"/>
            <p14:sldId id="277"/>
            <p14:sldId id="278"/>
            <p14:sldId id="348"/>
            <p14:sldId id="275"/>
            <p14:sldId id="279"/>
            <p14:sldId id="280"/>
            <p14:sldId id="281"/>
            <p14:sldId id="283"/>
            <p14:sldId id="284"/>
            <p14:sldId id="285"/>
            <p14:sldId id="286"/>
            <p14:sldId id="287"/>
            <p14:sldId id="289"/>
            <p14:sldId id="290"/>
            <p14:sldId id="292"/>
            <p14:sldId id="350"/>
          </p14:sldIdLst>
        </p14:section>
        <p14:section name="Hosted Services" id="{492379D3-676D-4086-8170-66C2C3CC0663}">
          <p14:sldIdLst>
            <p14:sldId id="294"/>
            <p14:sldId id="311"/>
            <p14:sldId id="312"/>
            <p14:sldId id="313"/>
          </p14:sldIdLst>
        </p14:section>
        <p14:section name="REST" id="{F4140E59-9BE1-46FE-B60E-F7063BB07C79}">
          <p14:sldIdLst>
            <p14:sldId id="296"/>
            <p14:sldId id="314"/>
            <p14:sldId id="315"/>
            <p14:sldId id="316"/>
            <p14:sldId id="317"/>
            <p14:sldId id="319"/>
            <p14:sldId id="354"/>
            <p14:sldId id="318"/>
          </p14:sldIdLst>
        </p14:section>
        <p14:section name="Model binding" id="{C0D4B28C-960F-4E04-97D7-837CF5F22562}">
          <p14:sldIdLst>
            <p14:sldId id="295"/>
            <p14:sldId id="320"/>
            <p14:sldId id="321"/>
            <p14:sldId id="322"/>
          </p14:sldIdLst>
        </p14:section>
        <p14:section name="Conventions" id="{5F8FB782-DE18-4AF9-B03B-4CE6307B275A}">
          <p14:sldIdLst>
            <p14:sldId id="297"/>
            <p14:sldId id="347"/>
            <p14:sldId id="325"/>
            <p14:sldId id="326"/>
            <p14:sldId id="324"/>
            <p14:sldId id="328"/>
          </p14:sldIdLst>
        </p14:section>
        <p14:section name="Application Parts" id="{69F61092-31A6-4AE1-A335-4B6EAAC70516}">
          <p14:sldIdLst>
            <p14:sldId id="298"/>
            <p14:sldId id="329"/>
            <p14:sldId id="330"/>
          </p14:sldIdLst>
        </p14:section>
        <p14:section name="Security" id="{AA29720B-72F0-402D-84DC-2B0E72E68F32}">
          <p14:sldIdLst/>
        </p14:section>
        <p14:section name="Bells &amp; Whistles" id="{EDFF4B38-7D33-4260-B06F-D2B859857512}">
          <p14:sldIdLst>
            <p14:sldId id="307"/>
            <p14:sldId id="340"/>
            <p14:sldId id="331"/>
            <p14:sldId id="34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3"/>
            <p14:sldId id="355"/>
          </p14:sldIdLst>
        </p14:section>
        <p14:section name="Closing" id="{E8A0711E-A4CE-48FD-82DD-07F6F62EF24C}">
          <p14:sldIdLst>
            <p14:sldId id="344"/>
            <p14:sldId id="351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5B1"/>
    <a:srgbClr val="74B5C4"/>
    <a:srgbClr val="ED7D31"/>
    <a:srgbClr val="000000"/>
    <a:srgbClr val="A6A6A6"/>
    <a:srgbClr val="33CCCC"/>
    <a:srgbClr val="00CCFF"/>
    <a:srgbClr val="E20074"/>
    <a:srgbClr val="3C9AB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C2182A-0695-4FB0-A53E-20A4571A2880}" v="42" dt="2023-04-06T09:28:35.4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2" autoAdjust="0"/>
    <p:restoredTop sz="94660"/>
  </p:normalViewPr>
  <p:slideViewPr>
    <p:cSldViewPr snapToGrid="0">
      <p:cViewPr>
        <p:scale>
          <a:sx n="100" d="100"/>
          <a:sy n="100" d="100"/>
        </p:scale>
        <p:origin x="29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nie Reynders" userId="4f6380499064f637" providerId="LiveId" clId="{77C2182A-0695-4FB0-A53E-20A4571A2880}"/>
    <pc:docChg chg="undo redo custSel addSld delSld modSld sldOrd modSection">
      <pc:chgData name="Fanie Reynders" userId="4f6380499064f637" providerId="LiveId" clId="{77C2182A-0695-4FB0-A53E-20A4571A2880}" dt="2023-04-06T09:48:56.796" v="1773" actId="2711"/>
      <pc:docMkLst>
        <pc:docMk/>
      </pc:docMkLst>
      <pc:sldChg chg="addSp modSp mod setBg">
        <pc:chgData name="Fanie Reynders" userId="4f6380499064f637" providerId="LiveId" clId="{77C2182A-0695-4FB0-A53E-20A4571A2880}" dt="2023-04-05T10:26:56.663" v="939" actId="1076"/>
        <pc:sldMkLst>
          <pc:docMk/>
          <pc:sldMk cId="3953964184" sldId="259"/>
        </pc:sldMkLst>
        <pc:spChg chg="add mod">
          <ac:chgData name="Fanie Reynders" userId="4f6380499064f637" providerId="LiveId" clId="{77C2182A-0695-4FB0-A53E-20A4571A2880}" dt="2023-04-05T10:26:56.663" v="939" actId="1076"/>
          <ac:spMkLst>
            <pc:docMk/>
            <pc:sldMk cId="3953964184" sldId="259"/>
            <ac:spMk id="2" creationId="{FB8E5B37-3C05-9B53-E63F-8CC958B7D78E}"/>
          </ac:spMkLst>
        </pc:spChg>
        <pc:spChg chg="mod">
          <ac:chgData name="Fanie Reynders" userId="4f6380499064f637" providerId="LiveId" clId="{77C2182A-0695-4FB0-A53E-20A4571A2880}" dt="2023-04-05T09:25:27.483" v="0" actId="26606"/>
          <ac:spMkLst>
            <pc:docMk/>
            <pc:sldMk cId="3953964184" sldId="259"/>
            <ac:spMk id="4" creationId="{25BBF978-CD3D-43A2-AABA-0A2261B218A8}"/>
          </ac:spMkLst>
        </pc:spChg>
        <pc:spChg chg="mod">
          <ac:chgData name="Fanie Reynders" userId="4f6380499064f637" providerId="LiveId" clId="{77C2182A-0695-4FB0-A53E-20A4571A2880}" dt="2023-04-05T10:26:07.086" v="927" actId="1076"/>
          <ac:spMkLst>
            <pc:docMk/>
            <pc:sldMk cId="3953964184" sldId="259"/>
            <ac:spMk id="17" creationId="{F87FEDF9-AAA7-4350-8F24-21382D26249B}"/>
          </ac:spMkLst>
        </pc:spChg>
        <pc:spChg chg="add">
          <ac:chgData name="Fanie Reynders" userId="4f6380499064f637" providerId="LiveId" clId="{77C2182A-0695-4FB0-A53E-20A4571A2880}" dt="2023-04-05T09:25:27.483" v="0" actId="26606"/>
          <ac:spMkLst>
            <pc:docMk/>
            <pc:sldMk cId="3953964184" sldId="259"/>
            <ac:spMk id="12297" creationId="{2D2B266D-3625-4584-A5C3-7D3F672CFF30}"/>
          </ac:spMkLst>
        </pc:spChg>
        <pc:spChg chg="add">
          <ac:chgData name="Fanie Reynders" userId="4f6380499064f637" providerId="LiveId" clId="{77C2182A-0695-4FB0-A53E-20A4571A2880}" dt="2023-04-05T09:25:27.483" v="0" actId="26606"/>
          <ac:spMkLst>
            <pc:docMk/>
            <pc:sldMk cId="3953964184" sldId="259"/>
            <ac:spMk id="12299" creationId="{C463B99A-73EE-4FBB-B7C4-F9F9BCC25C65}"/>
          </ac:spMkLst>
        </pc:spChg>
        <pc:spChg chg="add">
          <ac:chgData name="Fanie Reynders" userId="4f6380499064f637" providerId="LiveId" clId="{77C2182A-0695-4FB0-A53E-20A4571A2880}" dt="2023-04-05T09:25:27.483" v="0" actId="26606"/>
          <ac:spMkLst>
            <pc:docMk/>
            <pc:sldMk cId="3953964184" sldId="259"/>
            <ac:spMk id="12301" creationId="{A5D2A5D1-BA0D-47D3-B051-DA7743C46E28}"/>
          </ac:spMkLst>
        </pc:spChg>
        <pc:picChg chg="mod">
          <ac:chgData name="Fanie Reynders" userId="4f6380499064f637" providerId="LiveId" clId="{77C2182A-0695-4FB0-A53E-20A4571A2880}" dt="2023-04-05T09:25:27.483" v="0" actId="26606"/>
          <ac:picMkLst>
            <pc:docMk/>
            <pc:sldMk cId="3953964184" sldId="259"/>
            <ac:picMk id="12292" creationId="{5BC8C11F-FDB0-47C1-8A85-D4CFE62BC4AE}"/>
          </ac:picMkLst>
        </pc:picChg>
      </pc:sldChg>
      <pc:sldChg chg="modSp mod">
        <pc:chgData name="Fanie Reynders" userId="4f6380499064f637" providerId="LiveId" clId="{77C2182A-0695-4FB0-A53E-20A4571A2880}" dt="2023-04-06T08:45:01.517" v="1399" actId="2711"/>
        <pc:sldMkLst>
          <pc:docMk/>
          <pc:sldMk cId="3654149189" sldId="261"/>
        </pc:sldMkLst>
        <pc:spChg chg="mod">
          <ac:chgData name="Fanie Reynders" userId="4f6380499064f637" providerId="LiveId" clId="{77C2182A-0695-4FB0-A53E-20A4571A2880}" dt="2023-04-06T08:07:51.025" v="1022" actId="20577"/>
          <ac:spMkLst>
            <pc:docMk/>
            <pc:sldMk cId="3654149189" sldId="261"/>
            <ac:spMk id="5" creationId="{2239B65A-8FDA-43CC-8D40-77A826CBC3F4}"/>
          </ac:spMkLst>
        </pc:spChg>
        <pc:spChg chg="mod">
          <ac:chgData name="Fanie Reynders" userId="4f6380499064f637" providerId="LiveId" clId="{77C2182A-0695-4FB0-A53E-20A4571A2880}" dt="2023-04-06T08:45:01.517" v="1399" actId="2711"/>
          <ac:spMkLst>
            <pc:docMk/>
            <pc:sldMk cId="3654149189" sldId="261"/>
            <ac:spMk id="9" creationId="{01D1E18B-3909-4C80-BA06-AF0E05A44C64}"/>
          </ac:spMkLst>
        </pc:spChg>
      </pc:sldChg>
      <pc:sldChg chg="modSp mod ord">
        <pc:chgData name="Fanie Reynders" userId="4f6380499064f637" providerId="LiveId" clId="{77C2182A-0695-4FB0-A53E-20A4571A2880}" dt="2023-04-06T08:45:08.423" v="1400" actId="2711"/>
        <pc:sldMkLst>
          <pc:docMk/>
          <pc:sldMk cId="3249626893" sldId="262"/>
        </pc:sldMkLst>
        <pc:spChg chg="mod">
          <ac:chgData name="Fanie Reynders" userId="4f6380499064f637" providerId="LiveId" clId="{77C2182A-0695-4FB0-A53E-20A4571A2880}" dt="2023-04-06T08:41:04.130" v="1363" actId="20577"/>
          <ac:spMkLst>
            <pc:docMk/>
            <pc:sldMk cId="3249626893" sldId="262"/>
            <ac:spMk id="5" creationId="{2239B65A-8FDA-43CC-8D40-77A826CBC3F4}"/>
          </ac:spMkLst>
        </pc:spChg>
        <pc:spChg chg="mod">
          <ac:chgData name="Fanie Reynders" userId="4f6380499064f637" providerId="LiveId" clId="{77C2182A-0695-4FB0-A53E-20A4571A2880}" dt="2023-04-06T08:45:08.423" v="1400" actId="2711"/>
          <ac:spMkLst>
            <pc:docMk/>
            <pc:sldMk cId="3249626893" sldId="262"/>
            <ac:spMk id="9" creationId="{01D1E18B-3909-4C80-BA06-AF0E05A44C64}"/>
          </ac:spMkLst>
        </pc:spChg>
      </pc:sldChg>
      <pc:sldChg chg="modSp del mod">
        <pc:chgData name="Fanie Reynders" userId="4f6380499064f637" providerId="LiveId" clId="{77C2182A-0695-4FB0-A53E-20A4571A2880}" dt="2023-04-06T08:41:38.879" v="1366" actId="47"/>
        <pc:sldMkLst>
          <pc:docMk/>
          <pc:sldMk cId="2609774642" sldId="263"/>
        </pc:sldMkLst>
        <pc:spChg chg="mod">
          <ac:chgData name="Fanie Reynders" userId="4f6380499064f637" providerId="LiveId" clId="{77C2182A-0695-4FB0-A53E-20A4571A2880}" dt="2023-04-06T08:17:02.504" v="1280" actId="20577"/>
          <ac:spMkLst>
            <pc:docMk/>
            <pc:sldMk cId="2609774642" sldId="263"/>
            <ac:spMk id="9" creationId="{01D1E18B-3909-4C80-BA06-AF0E05A44C64}"/>
          </ac:spMkLst>
        </pc:spChg>
      </pc:sldChg>
      <pc:sldChg chg="addSp delSp modSp mod setBg">
        <pc:chgData name="Fanie Reynders" userId="4f6380499064f637" providerId="LiveId" clId="{77C2182A-0695-4FB0-A53E-20A4571A2880}" dt="2023-04-05T09:26:02.351" v="3" actId="26606"/>
        <pc:sldMkLst>
          <pc:docMk/>
          <pc:sldMk cId="3667179779" sldId="264"/>
        </pc:sldMkLst>
        <pc:spChg chg="mod">
          <ac:chgData name="Fanie Reynders" userId="4f6380499064f637" providerId="LiveId" clId="{77C2182A-0695-4FB0-A53E-20A4571A2880}" dt="2023-04-05T09:26:02.351" v="3" actId="26606"/>
          <ac:spMkLst>
            <pc:docMk/>
            <pc:sldMk cId="3667179779" sldId="264"/>
            <ac:spMk id="3" creationId="{E0E5185A-8F9D-4958-AAE6-4ED06AE41CEC}"/>
          </ac:spMkLst>
        </pc:spChg>
        <pc:spChg chg="add del">
          <ac:chgData name="Fanie Reynders" userId="4f6380499064f637" providerId="LiveId" clId="{77C2182A-0695-4FB0-A53E-20A4571A2880}" dt="2023-04-05T09:26:02.351" v="3" actId="26606"/>
          <ac:spMkLst>
            <pc:docMk/>
            <pc:sldMk cId="3667179779" sldId="264"/>
            <ac:spMk id="3079" creationId="{8A94871E-96FC-4ADE-815B-41A636E34F1A}"/>
          </ac:spMkLst>
        </pc:spChg>
        <pc:spChg chg="add del">
          <ac:chgData name="Fanie Reynders" userId="4f6380499064f637" providerId="LiveId" clId="{77C2182A-0695-4FB0-A53E-20A4571A2880}" dt="2023-04-05T09:26:02.351" v="3" actId="26606"/>
          <ac:spMkLst>
            <pc:docMk/>
            <pc:sldMk cId="3667179779" sldId="264"/>
            <ac:spMk id="3081" creationId="{3FCFB1DE-0B7E-48CC-BA90-B2AB0889F9D6}"/>
          </ac:spMkLst>
        </pc:spChg>
        <pc:picChg chg="mod">
          <ac:chgData name="Fanie Reynders" userId="4f6380499064f637" providerId="LiveId" clId="{77C2182A-0695-4FB0-A53E-20A4571A2880}" dt="2023-04-05T09:26:02.351" v="3" actId="26606"/>
          <ac:picMkLst>
            <pc:docMk/>
            <pc:sldMk cId="3667179779" sldId="264"/>
            <ac:picMk id="3074" creationId="{EC6645B3-34D2-4CDE-97BB-133640A46487}"/>
          </ac:picMkLst>
        </pc:picChg>
      </pc:sldChg>
      <pc:sldChg chg="modSp mod ord">
        <pc:chgData name="Fanie Reynders" userId="4f6380499064f637" providerId="LiveId" clId="{77C2182A-0695-4FB0-A53E-20A4571A2880}" dt="2023-04-06T08:46:05.865" v="1406" actId="2711"/>
        <pc:sldMkLst>
          <pc:docMk/>
          <pc:sldMk cId="4105033002" sldId="265"/>
        </pc:sldMkLst>
        <pc:spChg chg="mod">
          <ac:chgData name="Fanie Reynders" userId="4f6380499064f637" providerId="LiveId" clId="{77C2182A-0695-4FB0-A53E-20A4571A2880}" dt="2023-04-06T08:46:05.865" v="1406" actId="2711"/>
          <ac:spMkLst>
            <pc:docMk/>
            <pc:sldMk cId="4105033002" sldId="265"/>
            <ac:spMk id="9" creationId="{01D1E18B-3909-4C80-BA06-AF0E05A44C64}"/>
          </ac:spMkLst>
        </pc:spChg>
      </pc:sldChg>
      <pc:sldChg chg="modSp mod ord">
        <pc:chgData name="Fanie Reynders" userId="4f6380499064f637" providerId="LiveId" clId="{77C2182A-0695-4FB0-A53E-20A4571A2880}" dt="2023-04-06T08:47:16.343" v="1412" actId="13926"/>
        <pc:sldMkLst>
          <pc:docMk/>
          <pc:sldMk cId="1568204682" sldId="266"/>
        </pc:sldMkLst>
        <pc:spChg chg="mod">
          <ac:chgData name="Fanie Reynders" userId="4f6380499064f637" providerId="LiveId" clId="{77C2182A-0695-4FB0-A53E-20A4571A2880}" dt="2023-04-06T08:47:16.343" v="1412" actId="13926"/>
          <ac:spMkLst>
            <pc:docMk/>
            <pc:sldMk cId="1568204682" sldId="266"/>
            <ac:spMk id="9" creationId="{01D1E18B-3909-4C80-BA06-AF0E05A44C64}"/>
          </ac:spMkLst>
        </pc:spChg>
      </pc:sldChg>
      <pc:sldChg chg="modSp mod ord">
        <pc:chgData name="Fanie Reynders" userId="4f6380499064f637" providerId="LiveId" clId="{77C2182A-0695-4FB0-A53E-20A4571A2880}" dt="2023-04-06T08:46:31.223" v="1409" actId="1076"/>
        <pc:sldMkLst>
          <pc:docMk/>
          <pc:sldMk cId="2964932184" sldId="267"/>
        </pc:sldMkLst>
        <pc:spChg chg="mod">
          <ac:chgData name="Fanie Reynders" userId="4f6380499064f637" providerId="LiveId" clId="{77C2182A-0695-4FB0-A53E-20A4571A2880}" dt="2023-04-06T08:46:31.223" v="1409" actId="1076"/>
          <ac:spMkLst>
            <pc:docMk/>
            <pc:sldMk cId="2964932184" sldId="267"/>
            <ac:spMk id="9" creationId="{01D1E18B-3909-4C80-BA06-AF0E05A44C64}"/>
          </ac:spMkLst>
        </pc:spChg>
      </pc:sldChg>
      <pc:sldChg chg="modSp mod">
        <pc:chgData name="Fanie Reynders" userId="4f6380499064f637" providerId="LiveId" clId="{77C2182A-0695-4FB0-A53E-20A4571A2880}" dt="2023-04-06T08:45:24.870" v="1402" actId="2711"/>
        <pc:sldMkLst>
          <pc:docMk/>
          <pc:sldMk cId="434930226" sldId="268"/>
        </pc:sldMkLst>
        <pc:spChg chg="mod">
          <ac:chgData name="Fanie Reynders" userId="4f6380499064f637" providerId="LiveId" clId="{77C2182A-0695-4FB0-A53E-20A4571A2880}" dt="2023-04-06T08:42:17.871" v="1377" actId="20577"/>
          <ac:spMkLst>
            <pc:docMk/>
            <pc:sldMk cId="434930226" sldId="268"/>
            <ac:spMk id="5" creationId="{2239B65A-8FDA-43CC-8D40-77A826CBC3F4}"/>
          </ac:spMkLst>
        </pc:spChg>
        <pc:spChg chg="mod">
          <ac:chgData name="Fanie Reynders" userId="4f6380499064f637" providerId="LiveId" clId="{77C2182A-0695-4FB0-A53E-20A4571A2880}" dt="2023-04-06T08:45:24.870" v="1402" actId="2711"/>
          <ac:spMkLst>
            <pc:docMk/>
            <pc:sldMk cId="434930226" sldId="268"/>
            <ac:spMk id="9" creationId="{01D1E18B-3909-4C80-BA06-AF0E05A44C64}"/>
          </ac:spMkLst>
        </pc:spChg>
      </pc:sldChg>
      <pc:sldChg chg="modSp mod">
        <pc:chgData name="Fanie Reynders" userId="4f6380499064f637" providerId="LiveId" clId="{77C2182A-0695-4FB0-A53E-20A4571A2880}" dt="2023-04-06T08:45:34.408" v="1403" actId="2711"/>
        <pc:sldMkLst>
          <pc:docMk/>
          <pc:sldMk cId="2754401343" sldId="269"/>
        </pc:sldMkLst>
        <pc:spChg chg="mod">
          <ac:chgData name="Fanie Reynders" userId="4f6380499064f637" providerId="LiveId" clId="{77C2182A-0695-4FB0-A53E-20A4571A2880}" dt="2023-04-06T08:45:34.408" v="1403" actId="2711"/>
          <ac:spMkLst>
            <pc:docMk/>
            <pc:sldMk cId="2754401343" sldId="269"/>
            <ac:spMk id="9" creationId="{01D1E18B-3909-4C80-BA06-AF0E05A44C64}"/>
          </ac:spMkLst>
        </pc:spChg>
      </pc:sldChg>
      <pc:sldChg chg="modSp mod">
        <pc:chgData name="Fanie Reynders" userId="4f6380499064f637" providerId="LiveId" clId="{77C2182A-0695-4FB0-A53E-20A4571A2880}" dt="2023-04-06T08:44:25.759" v="1397" actId="20577"/>
        <pc:sldMkLst>
          <pc:docMk/>
          <pc:sldMk cId="1784827283" sldId="272"/>
        </pc:sldMkLst>
        <pc:spChg chg="mod">
          <ac:chgData name="Fanie Reynders" userId="4f6380499064f637" providerId="LiveId" clId="{77C2182A-0695-4FB0-A53E-20A4571A2880}" dt="2023-04-06T08:44:25.759" v="1397" actId="20577"/>
          <ac:spMkLst>
            <pc:docMk/>
            <pc:sldMk cId="1784827283" sldId="272"/>
            <ac:spMk id="9" creationId="{01D1E18B-3909-4C80-BA06-AF0E05A44C64}"/>
          </ac:spMkLst>
        </pc:spChg>
      </pc:sldChg>
      <pc:sldChg chg="modSp mod">
        <pc:chgData name="Fanie Reynders" userId="4f6380499064f637" providerId="LiveId" clId="{77C2182A-0695-4FB0-A53E-20A4571A2880}" dt="2023-04-06T08:45:48.077" v="1404" actId="2711"/>
        <pc:sldMkLst>
          <pc:docMk/>
          <pc:sldMk cId="3545159711" sldId="273"/>
        </pc:sldMkLst>
        <pc:spChg chg="mod">
          <ac:chgData name="Fanie Reynders" userId="4f6380499064f637" providerId="LiveId" clId="{77C2182A-0695-4FB0-A53E-20A4571A2880}" dt="2023-04-06T08:45:48.077" v="1404" actId="2711"/>
          <ac:spMkLst>
            <pc:docMk/>
            <pc:sldMk cId="3545159711" sldId="273"/>
            <ac:spMk id="9" creationId="{01D1E18B-3909-4C80-BA06-AF0E05A44C64}"/>
          </ac:spMkLst>
        </pc:spChg>
      </pc:sldChg>
      <pc:sldChg chg="addSp modSp mod">
        <pc:chgData name="Fanie Reynders" userId="4f6380499064f637" providerId="LiveId" clId="{77C2182A-0695-4FB0-A53E-20A4571A2880}" dt="2023-04-05T09:38:28.310" v="44" actId="14100"/>
        <pc:sldMkLst>
          <pc:docMk/>
          <pc:sldMk cId="4011279605" sldId="274"/>
        </pc:sldMkLst>
        <pc:spChg chg="mod">
          <ac:chgData name="Fanie Reynders" userId="4f6380499064f637" providerId="LiveId" clId="{77C2182A-0695-4FB0-A53E-20A4571A2880}" dt="2023-04-05T09:37:46.240" v="42" actId="1076"/>
          <ac:spMkLst>
            <pc:docMk/>
            <pc:sldMk cId="4011279605" sldId="274"/>
            <ac:spMk id="3" creationId="{E0E5185A-8F9D-4958-AAE6-4ED06AE41CEC}"/>
          </ac:spMkLst>
        </pc:spChg>
        <pc:spChg chg="mod">
          <ac:chgData name="Fanie Reynders" userId="4f6380499064f637" providerId="LiveId" clId="{77C2182A-0695-4FB0-A53E-20A4571A2880}" dt="2023-04-05T09:38:28.310" v="44" actId="14100"/>
          <ac:spMkLst>
            <pc:docMk/>
            <pc:sldMk cId="4011279605" sldId="274"/>
            <ac:spMk id="8" creationId="{1E3C1EA6-0776-463F-90E3-5FD7F9BC85CF}"/>
          </ac:spMkLst>
        </pc:spChg>
        <pc:picChg chg="mod">
          <ac:chgData name="Fanie Reynders" userId="4f6380499064f637" providerId="LiveId" clId="{77C2182A-0695-4FB0-A53E-20A4571A2880}" dt="2023-04-05T09:37:34.513" v="41" actId="167"/>
          <ac:picMkLst>
            <pc:docMk/>
            <pc:sldMk cId="4011279605" sldId="274"/>
            <ac:picMk id="7" creationId="{C958815B-CB3F-430A-8B71-047A28EC5F13}"/>
          </ac:picMkLst>
        </pc:picChg>
        <pc:picChg chg="add mod">
          <ac:chgData name="Fanie Reynders" userId="4f6380499064f637" providerId="LiveId" clId="{77C2182A-0695-4FB0-A53E-20A4571A2880}" dt="2023-04-05T09:38:14.967" v="43" actId="196"/>
          <ac:picMkLst>
            <pc:docMk/>
            <pc:sldMk cId="4011279605" sldId="274"/>
            <ac:picMk id="1026" creationId="{9EC96005-1E7A-C2A7-B413-00DBD382F7B6}"/>
          </ac:picMkLst>
        </pc:picChg>
      </pc:sldChg>
      <pc:sldChg chg="modSp mod">
        <pc:chgData name="Fanie Reynders" userId="4f6380499064f637" providerId="LiveId" clId="{77C2182A-0695-4FB0-A53E-20A4571A2880}" dt="2023-04-06T08:56:56.517" v="1519" actId="1076"/>
        <pc:sldMkLst>
          <pc:docMk/>
          <pc:sldMk cId="564078410" sldId="276"/>
        </pc:sldMkLst>
        <pc:spChg chg="mod">
          <ac:chgData name="Fanie Reynders" userId="4f6380499064f637" providerId="LiveId" clId="{77C2182A-0695-4FB0-A53E-20A4571A2880}" dt="2023-04-06T08:56:56.517" v="1519" actId="1076"/>
          <ac:spMkLst>
            <pc:docMk/>
            <pc:sldMk cId="564078410" sldId="276"/>
            <ac:spMk id="9" creationId="{01D1E18B-3909-4C80-BA06-AF0E05A44C64}"/>
          </ac:spMkLst>
        </pc:spChg>
      </pc:sldChg>
      <pc:sldChg chg="modSp mod">
        <pc:chgData name="Fanie Reynders" userId="4f6380499064f637" providerId="LiveId" clId="{77C2182A-0695-4FB0-A53E-20A4571A2880}" dt="2023-04-06T08:57:08.369" v="1520" actId="20577"/>
        <pc:sldMkLst>
          <pc:docMk/>
          <pc:sldMk cId="108904721" sldId="277"/>
        </pc:sldMkLst>
        <pc:spChg chg="mod">
          <ac:chgData name="Fanie Reynders" userId="4f6380499064f637" providerId="LiveId" clId="{77C2182A-0695-4FB0-A53E-20A4571A2880}" dt="2023-04-06T08:57:08.369" v="1520" actId="20577"/>
          <ac:spMkLst>
            <pc:docMk/>
            <pc:sldMk cId="108904721" sldId="277"/>
            <ac:spMk id="11" creationId="{F1B94C8B-7EE7-4D08-8903-EE85B56D110E}"/>
          </ac:spMkLst>
        </pc:spChg>
      </pc:sldChg>
      <pc:sldChg chg="modSp mod">
        <pc:chgData name="Fanie Reynders" userId="4f6380499064f637" providerId="LiveId" clId="{77C2182A-0695-4FB0-A53E-20A4571A2880}" dt="2023-04-06T09:27:11.774" v="1539" actId="20577"/>
        <pc:sldMkLst>
          <pc:docMk/>
          <pc:sldMk cId="3305120806" sldId="278"/>
        </pc:sldMkLst>
        <pc:spChg chg="mod">
          <ac:chgData name="Fanie Reynders" userId="4f6380499064f637" providerId="LiveId" clId="{77C2182A-0695-4FB0-A53E-20A4571A2880}" dt="2023-04-06T09:27:05.708" v="1530" actId="20577"/>
          <ac:spMkLst>
            <pc:docMk/>
            <pc:sldMk cId="3305120806" sldId="278"/>
            <ac:spMk id="5" creationId="{2239B65A-8FDA-43CC-8D40-77A826CBC3F4}"/>
          </ac:spMkLst>
        </pc:spChg>
        <pc:spChg chg="mod">
          <ac:chgData name="Fanie Reynders" userId="4f6380499064f637" providerId="LiveId" clId="{77C2182A-0695-4FB0-A53E-20A4571A2880}" dt="2023-04-06T09:27:11.774" v="1539" actId="20577"/>
          <ac:spMkLst>
            <pc:docMk/>
            <pc:sldMk cId="3305120806" sldId="278"/>
            <ac:spMk id="10" creationId="{DBFB5D52-19DE-4523-B9B1-CBE2CC61C093}"/>
          </ac:spMkLst>
        </pc:spChg>
        <pc:spChg chg="mod">
          <ac:chgData name="Fanie Reynders" userId="4f6380499064f637" providerId="LiveId" clId="{77C2182A-0695-4FB0-A53E-20A4571A2880}" dt="2023-04-06T08:57:14.899" v="1521" actId="20577"/>
          <ac:spMkLst>
            <pc:docMk/>
            <pc:sldMk cId="3305120806" sldId="278"/>
            <ac:spMk id="11" creationId="{F1B94C8B-7EE7-4D08-8903-EE85B56D110E}"/>
          </ac:spMkLst>
        </pc:spChg>
      </pc:sldChg>
      <pc:sldChg chg="modSp mod">
        <pc:chgData name="Fanie Reynders" userId="4f6380499064f637" providerId="LiveId" clId="{77C2182A-0695-4FB0-A53E-20A4571A2880}" dt="2023-04-06T09:30:58.386" v="1672" actId="20577"/>
        <pc:sldMkLst>
          <pc:docMk/>
          <pc:sldMk cId="3462686472" sldId="280"/>
        </pc:sldMkLst>
        <pc:spChg chg="mod">
          <ac:chgData name="Fanie Reynders" userId="4f6380499064f637" providerId="LiveId" clId="{77C2182A-0695-4FB0-A53E-20A4571A2880}" dt="2023-04-06T09:30:58.386" v="1672" actId="20577"/>
          <ac:spMkLst>
            <pc:docMk/>
            <pc:sldMk cId="3462686472" sldId="280"/>
            <ac:spMk id="5" creationId="{3722A6CD-127E-4F30-8D6A-5AA0C7932EC6}"/>
          </ac:spMkLst>
        </pc:spChg>
      </pc:sldChg>
      <pc:sldChg chg="modSp mod">
        <pc:chgData name="Fanie Reynders" userId="4f6380499064f637" providerId="LiveId" clId="{77C2182A-0695-4FB0-A53E-20A4571A2880}" dt="2023-04-06T09:32:22.864" v="1683" actId="2711"/>
        <pc:sldMkLst>
          <pc:docMk/>
          <pc:sldMk cId="3106621937" sldId="281"/>
        </pc:sldMkLst>
        <pc:spChg chg="mod">
          <ac:chgData name="Fanie Reynders" userId="4f6380499064f637" providerId="LiveId" clId="{77C2182A-0695-4FB0-A53E-20A4571A2880}" dt="2023-04-06T09:32:22.864" v="1683" actId="2711"/>
          <ac:spMkLst>
            <pc:docMk/>
            <pc:sldMk cId="3106621937" sldId="281"/>
            <ac:spMk id="9" creationId="{01D1E18B-3909-4C80-BA06-AF0E05A44C64}"/>
          </ac:spMkLst>
        </pc:spChg>
      </pc:sldChg>
      <pc:sldChg chg="modSp mod">
        <pc:chgData name="Fanie Reynders" userId="4f6380499064f637" providerId="LiveId" clId="{77C2182A-0695-4FB0-A53E-20A4571A2880}" dt="2023-04-06T09:34:19.478" v="1704" actId="20577"/>
        <pc:sldMkLst>
          <pc:docMk/>
          <pc:sldMk cId="2346934880" sldId="283"/>
        </pc:sldMkLst>
        <pc:spChg chg="mod">
          <ac:chgData name="Fanie Reynders" userId="4f6380499064f637" providerId="LiveId" clId="{77C2182A-0695-4FB0-A53E-20A4571A2880}" dt="2023-04-06T09:34:19.478" v="1704" actId="20577"/>
          <ac:spMkLst>
            <pc:docMk/>
            <pc:sldMk cId="2346934880" sldId="283"/>
            <ac:spMk id="9" creationId="{01D1E18B-3909-4C80-BA06-AF0E05A44C64}"/>
          </ac:spMkLst>
        </pc:spChg>
      </pc:sldChg>
      <pc:sldChg chg="modSp mod">
        <pc:chgData name="Fanie Reynders" userId="4f6380499064f637" providerId="LiveId" clId="{77C2182A-0695-4FB0-A53E-20A4571A2880}" dt="2023-04-06T09:32:36.414" v="1685" actId="2711"/>
        <pc:sldMkLst>
          <pc:docMk/>
          <pc:sldMk cId="3074455670" sldId="284"/>
        </pc:sldMkLst>
        <pc:spChg chg="mod">
          <ac:chgData name="Fanie Reynders" userId="4f6380499064f637" providerId="LiveId" clId="{77C2182A-0695-4FB0-A53E-20A4571A2880}" dt="2023-04-06T09:32:36.414" v="1685" actId="2711"/>
          <ac:spMkLst>
            <pc:docMk/>
            <pc:sldMk cId="3074455670" sldId="284"/>
            <ac:spMk id="9" creationId="{01D1E18B-3909-4C80-BA06-AF0E05A44C64}"/>
          </ac:spMkLst>
        </pc:spChg>
      </pc:sldChg>
      <pc:sldChg chg="modSp mod">
        <pc:chgData name="Fanie Reynders" userId="4f6380499064f637" providerId="LiveId" clId="{77C2182A-0695-4FB0-A53E-20A4571A2880}" dt="2023-04-06T09:36:06.985" v="1728" actId="20577"/>
        <pc:sldMkLst>
          <pc:docMk/>
          <pc:sldMk cId="108670731" sldId="285"/>
        </pc:sldMkLst>
        <pc:spChg chg="mod">
          <ac:chgData name="Fanie Reynders" userId="4f6380499064f637" providerId="LiveId" clId="{77C2182A-0695-4FB0-A53E-20A4571A2880}" dt="2023-04-06T09:36:06.985" v="1728" actId="20577"/>
          <ac:spMkLst>
            <pc:docMk/>
            <pc:sldMk cId="108670731" sldId="285"/>
            <ac:spMk id="9" creationId="{01D1E18B-3909-4C80-BA06-AF0E05A44C64}"/>
          </ac:spMkLst>
        </pc:spChg>
      </pc:sldChg>
      <pc:sldChg chg="modSp mod">
        <pc:chgData name="Fanie Reynders" userId="4f6380499064f637" providerId="LiveId" clId="{77C2182A-0695-4FB0-A53E-20A4571A2880}" dt="2023-04-06T09:32:48.140" v="1687" actId="2711"/>
        <pc:sldMkLst>
          <pc:docMk/>
          <pc:sldMk cId="3664839915" sldId="286"/>
        </pc:sldMkLst>
        <pc:spChg chg="mod">
          <ac:chgData name="Fanie Reynders" userId="4f6380499064f637" providerId="LiveId" clId="{77C2182A-0695-4FB0-A53E-20A4571A2880}" dt="2023-04-06T09:32:48.140" v="1687" actId="2711"/>
          <ac:spMkLst>
            <pc:docMk/>
            <pc:sldMk cId="3664839915" sldId="286"/>
            <ac:spMk id="9" creationId="{01D1E18B-3909-4C80-BA06-AF0E05A44C64}"/>
          </ac:spMkLst>
        </pc:spChg>
      </pc:sldChg>
      <pc:sldChg chg="modSp mod">
        <pc:chgData name="Fanie Reynders" userId="4f6380499064f637" providerId="LiveId" clId="{77C2182A-0695-4FB0-A53E-20A4571A2880}" dt="2023-04-06T09:36:05.041" v="1726"/>
        <pc:sldMkLst>
          <pc:docMk/>
          <pc:sldMk cId="121571581" sldId="287"/>
        </pc:sldMkLst>
        <pc:spChg chg="mod">
          <ac:chgData name="Fanie Reynders" userId="4f6380499064f637" providerId="LiveId" clId="{77C2182A-0695-4FB0-A53E-20A4571A2880}" dt="2023-04-06T09:36:05.041" v="1726"/>
          <ac:spMkLst>
            <pc:docMk/>
            <pc:sldMk cId="121571581" sldId="287"/>
            <ac:spMk id="9" creationId="{01D1E18B-3909-4C80-BA06-AF0E05A44C64}"/>
          </ac:spMkLst>
        </pc:spChg>
      </pc:sldChg>
      <pc:sldChg chg="modSp mod">
        <pc:chgData name="Fanie Reynders" userId="4f6380499064f637" providerId="LiveId" clId="{77C2182A-0695-4FB0-A53E-20A4571A2880}" dt="2023-04-06T09:36:23.514" v="1730" actId="6549"/>
        <pc:sldMkLst>
          <pc:docMk/>
          <pc:sldMk cId="4263831214" sldId="289"/>
        </pc:sldMkLst>
        <pc:spChg chg="mod">
          <ac:chgData name="Fanie Reynders" userId="4f6380499064f637" providerId="LiveId" clId="{77C2182A-0695-4FB0-A53E-20A4571A2880}" dt="2023-04-06T09:36:23.514" v="1730" actId="6549"/>
          <ac:spMkLst>
            <pc:docMk/>
            <pc:sldMk cId="4263831214" sldId="289"/>
            <ac:spMk id="9" creationId="{01D1E18B-3909-4C80-BA06-AF0E05A44C64}"/>
          </ac:spMkLst>
        </pc:spChg>
      </pc:sldChg>
      <pc:sldChg chg="modSp mod">
        <pc:chgData name="Fanie Reynders" userId="4f6380499064f637" providerId="LiveId" clId="{77C2182A-0695-4FB0-A53E-20A4571A2880}" dt="2023-04-06T09:33:21.394" v="1692" actId="2711"/>
        <pc:sldMkLst>
          <pc:docMk/>
          <pc:sldMk cId="3067996931" sldId="290"/>
        </pc:sldMkLst>
        <pc:spChg chg="mod">
          <ac:chgData name="Fanie Reynders" userId="4f6380499064f637" providerId="LiveId" clId="{77C2182A-0695-4FB0-A53E-20A4571A2880}" dt="2023-04-06T09:33:21.394" v="1692" actId="2711"/>
          <ac:spMkLst>
            <pc:docMk/>
            <pc:sldMk cId="3067996931" sldId="290"/>
            <ac:spMk id="4" creationId="{385D5DC8-E7DE-4DEF-9C30-C18BF4888503}"/>
          </ac:spMkLst>
        </pc:spChg>
        <pc:spChg chg="mod">
          <ac:chgData name="Fanie Reynders" userId="4f6380499064f637" providerId="LiveId" clId="{77C2182A-0695-4FB0-A53E-20A4571A2880}" dt="2023-04-06T09:33:16.621" v="1691" actId="2711"/>
          <ac:spMkLst>
            <pc:docMk/>
            <pc:sldMk cId="3067996931" sldId="290"/>
            <ac:spMk id="9" creationId="{01D1E18B-3909-4C80-BA06-AF0E05A44C64}"/>
          </ac:spMkLst>
        </pc:spChg>
      </pc:sldChg>
      <pc:sldChg chg="modSp mod">
        <pc:chgData name="Fanie Reynders" userId="4f6380499064f637" providerId="LiveId" clId="{77C2182A-0695-4FB0-A53E-20A4571A2880}" dt="2023-04-06T09:36:41.950" v="1732" actId="6549"/>
        <pc:sldMkLst>
          <pc:docMk/>
          <pc:sldMk cId="1644965358" sldId="292"/>
        </pc:sldMkLst>
        <pc:spChg chg="mod">
          <ac:chgData name="Fanie Reynders" userId="4f6380499064f637" providerId="LiveId" clId="{77C2182A-0695-4FB0-A53E-20A4571A2880}" dt="2023-04-06T09:36:41.950" v="1732" actId="6549"/>
          <ac:spMkLst>
            <pc:docMk/>
            <pc:sldMk cId="1644965358" sldId="292"/>
            <ac:spMk id="9" creationId="{01D1E18B-3909-4C80-BA06-AF0E05A44C64}"/>
          </ac:spMkLst>
        </pc:spChg>
      </pc:sldChg>
      <pc:sldChg chg="mod modShow">
        <pc:chgData name="Fanie Reynders" userId="4f6380499064f637" providerId="LiveId" clId="{77C2182A-0695-4FB0-A53E-20A4571A2880}" dt="2023-04-06T07:51:05.528" v="986" actId="729"/>
        <pc:sldMkLst>
          <pc:docMk/>
          <pc:sldMk cId="2375162287" sldId="307"/>
        </pc:sldMkLst>
      </pc:sldChg>
      <pc:sldChg chg="modSp mod">
        <pc:chgData name="Fanie Reynders" userId="4f6380499064f637" providerId="LiveId" clId="{77C2182A-0695-4FB0-A53E-20A4571A2880}" dt="2023-04-05T10:20:20.237" v="913"/>
        <pc:sldMkLst>
          <pc:docMk/>
          <pc:sldMk cId="1211403100" sldId="309"/>
        </pc:sldMkLst>
        <pc:spChg chg="mod">
          <ac:chgData name="Fanie Reynders" userId="4f6380499064f637" providerId="LiveId" clId="{77C2182A-0695-4FB0-A53E-20A4571A2880}" dt="2023-04-05T10:20:20.237" v="913"/>
          <ac:spMkLst>
            <pc:docMk/>
            <pc:sldMk cId="1211403100" sldId="309"/>
            <ac:spMk id="16" creationId="{C7DE2D7E-5333-441F-997A-0AE41DE2C3C8}"/>
          </ac:spMkLst>
        </pc:spChg>
      </pc:sldChg>
      <pc:sldChg chg="modSp mod">
        <pc:chgData name="Fanie Reynders" userId="4f6380499064f637" providerId="LiveId" clId="{77C2182A-0695-4FB0-A53E-20A4571A2880}" dt="2023-04-06T09:37:21.106" v="1736" actId="14100"/>
        <pc:sldMkLst>
          <pc:docMk/>
          <pc:sldMk cId="640930131" sldId="311"/>
        </pc:sldMkLst>
        <pc:spChg chg="mod">
          <ac:chgData name="Fanie Reynders" userId="4f6380499064f637" providerId="LiveId" clId="{77C2182A-0695-4FB0-A53E-20A4571A2880}" dt="2023-04-06T09:37:17.115" v="1735" actId="14100"/>
          <ac:spMkLst>
            <pc:docMk/>
            <pc:sldMk cId="640930131" sldId="311"/>
            <ac:spMk id="6" creationId="{740C6687-AE84-468C-BCE9-E4778AC8DFEF}"/>
          </ac:spMkLst>
        </pc:spChg>
        <pc:spChg chg="mod">
          <ac:chgData name="Fanie Reynders" userId="4f6380499064f637" providerId="LiveId" clId="{77C2182A-0695-4FB0-A53E-20A4571A2880}" dt="2023-04-06T09:37:21.106" v="1736" actId="14100"/>
          <ac:spMkLst>
            <pc:docMk/>
            <pc:sldMk cId="640930131" sldId="311"/>
            <ac:spMk id="9" creationId="{01D1E18B-3909-4C80-BA06-AF0E05A44C64}"/>
          </ac:spMkLst>
        </pc:spChg>
      </pc:sldChg>
      <pc:sldChg chg="modSp mod">
        <pc:chgData name="Fanie Reynders" userId="4f6380499064f637" providerId="LiveId" clId="{77C2182A-0695-4FB0-A53E-20A4571A2880}" dt="2023-04-06T09:37:38.063" v="1737" actId="2711"/>
        <pc:sldMkLst>
          <pc:docMk/>
          <pc:sldMk cId="139234834" sldId="312"/>
        </pc:sldMkLst>
        <pc:spChg chg="mod">
          <ac:chgData name="Fanie Reynders" userId="4f6380499064f637" providerId="LiveId" clId="{77C2182A-0695-4FB0-A53E-20A4571A2880}" dt="2023-04-06T09:37:38.063" v="1737" actId="2711"/>
          <ac:spMkLst>
            <pc:docMk/>
            <pc:sldMk cId="139234834" sldId="312"/>
            <ac:spMk id="9" creationId="{01D1E18B-3909-4C80-BA06-AF0E05A44C64}"/>
          </ac:spMkLst>
        </pc:spChg>
      </pc:sldChg>
      <pc:sldChg chg="modSp mod">
        <pc:chgData name="Fanie Reynders" userId="4f6380499064f637" providerId="LiveId" clId="{77C2182A-0695-4FB0-A53E-20A4571A2880}" dt="2023-04-06T09:37:47.909" v="1738" actId="2711"/>
        <pc:sldMkLst>
          <pc:docMk/>
          <pc:sldMk cId="981949433" sldId="313"/>
        </pc:sldMkLst>
        <pc:spChg chg="mod">
          <ac:chgData name="Fanie Reynders" userId="4f6380499064f637" providerId="LiveId" clId="{77C2182A-0695-4FB0-A53E-20A4571A2880}" dt="2023-04-06T09:37:47.909" v="1738" actId="2711"/>
          <ac:spMkLst>
            <pc:docMk/>
            <pc:sldMk cId="981949433" sldId="313"/>
            <ac:spMk id="9" creationId="{01D1E18B-3909-4C80-BA06-AF0E05A44C64}"/>
          </ac:spMkLst>
        </pc:spChg>
      </pc:sldChg>
      <pc:sldChg chg="addSp modSp mod">
        <pc:chgData name="Fanie Reynders" userId="4f6380499064f637" providerId="LiveId" clId="{77C2182A-0695-4FB0-A53E-20A4571A2880}" dt="2023-04-05T09:48:11.710" v="216" actId="207"/>
        <pc:sldMkLst>
          <pc:docMk/>
          <pc:sldMk cId="2900740040" sldId="314"/>
        </pc:sldMkLst>
        <pc:spChg chg="add mod">
          <ac:chgData name="Fanie Reynders" userId="4f6380499064f637" providerId="LiveId" clId="{77C2182A-0695-4FB0-A53E-20A4571A2880}" dt="2023-04-05T09:46:28.886" v="151" actId="14100"/>
          <ac:spMkLst>
            <pc:docMk/>
            <pc:sldMk cId="2900740040" sldId="314"/>
            <ac:spMk id="2" creationId="{3D7D941F-5EC4-0347-F1FF-DFC5F3ED07A1}"/>
          </ac:spMkLst>
        </pc:spChg>
        <pc:spChg chg="add mod">
          <ac:chgData name="Fanie Reynders" userId="4f6380499064f637" providerId="LiveId" clId="{77C2182A-0695-4FB0-A53E-20A4571A2880}" dt="2023-04-05T09:48:11.710" v="216" actId="207"/>
          <ac:spMkLst>
            <pc:docMk/>
            <pc:sldMk cId="2900740040" sldId="314"/>
            <ac:spMk id="3" creationId="{18AA1745-18A2-516F-3E74-DC86FF57C3BC}"/>
          </ac:spMkLst>
        </pc:spChg>
        <pc:spChg chg="mod">
          <ac:chgData name="Fanie Reynders" userId="4f6380499064f637" providerId="LiveId" clId="{77C2182A-0695-4FB0-A53E-20A4571A2880}" dt="2023-04-05T09:45:37.796" v="144" actId="6549"/>
          <ac:spMkLst>
            <pc:docMk/>
            <pc:sldMk cId="2900740040" sldId="314"/>
            <ac:spMk id="5" creationId="{3722A6CD-127E-4F30-8D6A-5AA0C7932EC6}"/>
          </ac:spMkLst>
        </pc:spChg>
      </pc:sldChg>
      <pc:sldChg chg="modSp mod">
        <pc:chgData name="Fanie Reynders" userId="4f6380499064f637" providerId="LiveId" clId="{77C2182A-0695-4FB0-A53E-20A4571A2880}" dt="2023-04-06T09:38:48.059" v="1740" actId="207"/>
        <pc:sldMkLst>
          <pc:docMk/>
          <pc:sldMk cId="3856607715" sldId="316"/>
        </pc:sldMkLst>
        <pc:spChg chg="mod">
          <ac:chgData name="Fanie Reynders" userId="4f6380499064f637" providerId="LiveId" clId="{77C2182A-0695-4FB0-A53E-20A4571A2880}" dt="2023-04-06T09:38:48.059" v="1740" actId="207"/>
          <ac:spMkLst>
            <pc:docMk/>
            <pc:sldMk cId="3856607715" sldId="316"/>
            <ac:spMk id="9" creationId="{01D1E18B-3909-4C80-BA06-AF0E05A44C64}"/>
          </ac:spMkLst>
        </pc:spChg>
      </pc:sldChg>
      <pc:sldChg chg="modSp mod">
        <pc:chgData name="Fanie Reynders" userId="4f6380499064f637" providerId="LiveId" clId="{77C2182A-0695-4FB0-A53E-20A4571A2880}" dt="2023-04-05T10:06:26.523" v="636" actId="6549"/>
        <pc:sldMkLst>
          <pc:docMk/>
          <pc:sldMk cId="661901891" sldId="318"/>
        </pc:sldMkLst>
        <pc:spChg chg="mod">
          <ac:chgData name="Fanie Reynders" userId="4f6380499064f637" providerId="LiveId" clId="{77C2182A-0695-4FB0-A53E-20A4571A2880}" dt="2023-04-05T10:06:26.523" v="636" actId="6549"/>
          <ac:spMkLst>
            <pc:docMk/>
            <pc:sldMk cId="661901891" sldId="318"/>
            <ac:spMk id="9" creationId="{01D1E18B-3909-4C80-BA06-AF0E05A44C64}"/>
          </ac:spMkLst>
        </pc:spChg>
      </pc:sldChg>
      <pc:sldChg chg="modSp mod">
        <pc:chgData name="Fanie Reynders" userId="4f6380499064f637" providerId="LiveId" clId="{77C2182A-0695-4FB0-A53E-20A4571A2880}" dt="2023-04-06T09:39:46.754" v="1742" actId="2711"/>
        <pc:sldMkLst>
          <pc:docMk/>
          <pc:sldMk cId="3601630271" sldId="320"/>
        </pc:sldMkLst>
        <pc:spChg chg="mod">
          <ac:chgData name="Fanie Reynders" userId="4f6380499064f637" providerId="LiveId" clId="{77C2182A-0695-4FB0-A53E-20A4571A2880}" dt="2023-04-06T09:39:46.754" v="1742" actId="2711"/>
          <ac:spMkLst>
            <pc:docMk/>
            <pc:sldMk cId="3601630271" sldId="320"/>
            <ac:spMk id="9" creationId="{01D1E18B-3909-4C80-BA06-AF0E05A44C64}"/>
          </ac:spMkLst>
        </pc:spChg>
      </pc:sldChg>
      <pc:sldChg chg="addSp delSp modSp mod">
        <pc:chgData name="Fanie Reynders" userId="4f6380499064f637" providerId="LiveId" clId="{77C2182A-0695-4FB0-A53E-20A4571A2880}" dt="2023-04-05T10:14:47.938" v="773" actId="14100"/>
        <pc:sldMkLst>
          <pc:docMk/>
          <pc:sldMk cId="3324783887" sldId="321"/>
        </pc:sldMkLst>
        <pc:spChg chg="mod topLvl">
          <ac:chgData name="Fanie Reynders" userId="4f6380499064f637" providerId="LiveId" clId="{77C2182A-0695-4FB0-A53E-20A4571A2880}" dt="2023-04-05T10:14:47.938" v="773" actId="14100"/>
          <ac:spMkLst>
            <pc:docMk/>
            <pc:sldMk cId="3324783887" sldId="321"/>
            <ac:spMk id="7" creationId="{43135018-2B83-5F29-4478-5586F03E55AA}"/>
          </ac:spMkLst>
        </pc:spChg>
        <pc:grpChg chg="add del mod">
          <ac:chgData name="Fanie Reynders" userId="4f6380499064f637" providerId="LiveId" clId="{77C2182A-0695-4FB0-A53E-20A4571A2880}" dt="2023-04-05T10:11:36.898" v="712" actId="478"/>
          <ac:grpSpMkLst>
            <pc:docMk/>
            <pc:sldMk cId="3324783887" sldId="321"/>
            <ac:grpSpMk id="2" creationId="{3D36B50C-9E80-6B8A-D8F0-9069C0F65FD7}"/>
          </ac:grpSpMkLst>
        </pc:grpChg>
        <pc:grpChg chg="del mod">
          <ac:chgData name="Fanie Reynders" userId="4f6380499064f637" providerId="LiveId" clId="{77C2182A-0695-4FB0-A53E-20A4571A2880}" dt="2023-04-05T10:11:34.675" v="711" actId="478"/>
          <ac:grpSpMkLst>
            <pc:docMk/>
            <pc:sldMk cId="3324783887" sldId="321"/>
            <ac:grpSpMk id="4" creationId="{72BE7373-BE88-0E72-3805-5630A24C26CD}"/>
          </ac:grpSpMkLst>
        </pc:grpChg>
        <pc:grpChg chg="del">
          <ac:chgData name="Fanie Reynders" userId="4f6380499064f637" providerId="LiveId" clId="{77C2182A-0695-4FB0-A53E-20A4571A2880}" dt="2023-04-05T10:11:16.899" v="706" actId="478"/>
          <ac:grpSpMkLst>
            <pc:docMk/>
            <pc:sldMk cId="3324783887" sldId="321"/>
            <ac:grpSpMk id="26" creationId="{4FEC5633-1324-4DC7-8651-EF72CA2ACFED}"/>
          </ac:grpSpMkLst>
        </pc:grpChg>
        <pc:picChg chg="del mod">
          <ac:chgData name="Fanie Reynders" userId="4f6380499064f637" providerId="LiveId" clId="{77C2182A-0695-4FB0-A53E-20A4571A2880}" dt="2023-04-05T10:11:31.725" v="710" actId="478"/>
          <ac:picMkLst>
            <pc:docMk/>
            <pc:sldMk cId="3324783887" sldId="321"/>
            <ac:picMk id="9" creationId="{5BD46FBE-99C2-DC30-2339-6C71D039A292}"/>
          </ac:picMkLst>
        </pc:picChg>
        <pc:picChg chg="del mod">
          <ac:chgData name="Fanie Reynders" userId="4f6380499064f637" providerId="LiveId" clId="{77C2182A-0695-4FB0-A53E-20A4571A2880}" dt="2023-04-05T10:11:27.012" v="709" actId="478"/>
          <ac:picMkLst>
            <pc:docMk/>
            <pc:sldMk cId="3324783887" sldId="321"/>
            <ac:picMk id="10" creationId="{205C16C0-C0EC-9205-169A-F3A43ACE33F9}"/>
          </ac:picMkLst>
        </pc:picChg>
        <pc:picChg chg="del mod">
          <ac:chgData name="Fanie Reynders" userId="4f6380499064f637" providerId="LiveId" clId="{77C2182A-0695-4FB0-A53E-20A4571A2880}" dt="2023-04-05T10:11:34.675" v="711" actId="478"/>
          <ac:picMkLst>
            <pc:docMk/>
            <pc:sldMk cId="3324783887" sldId="321"/>
            <ac:picMk id="16" creationId="{89B3119C-5DE2-1A52-7163-7649DB27496C}"/>
          </ac:picMkLst>
        </pc:picChg>
        <pc:picChg chg="del mod topLvl">
          <ac:chgData name="Fanie Reynders" userId="4f6380499064f637" providerId="LiveId" clId="{77C2182A-0695-4FB0-A53E-20A4571A2880}" dt="2023-04-05T10:11:36.898" v="712" actId="478"/>
          <ac:picMkLst>
            <pc:docMk/>
            <pc:sldMk cId="3324783887" sldId="321"/>
            <ac:picMk id="18" creationId="{D332DA2D-D3FD-018F-885E-56367846751B}"/>
          </ac:picMkLst>
        </pc:picChg>
        <pc:cxnChg chg="mod">
          <ac:chgData name="Fanie Reynders" userId="4f6380499064f637" providerId="LiveId" clId="{77C2182A-0695-4FB0-A53E-20A4571A2880}" dt="2023-04-05T10:11:16.899" v="706" actId="478"/>
          <ac:cxnSpMkLst>
            <pc:docMk/>
            <pc:sldMk cId="3324783887" sldId="321"/>
            <ac:cxnSpMk id="30" creationId="{F8FCEA4A-0EFE-4675-915D-223C44525534}"/>
          </ac:cxnSpMkLst>
        </pc:cxnChg>
      </pc:sldChg>
      <pc:sldChg chg="modSp mod">
        <pc:chgData name="Fanie Reynders" userId="4f6380499064f637" providerId="LiveId" clId="{77C2182A-0695-4FB0-A53E-20A4571A2880}" dt="2023-04-05T10:15:26.548" v="787" actId="20577"/>
        <pc:sldMkLst>
          <pc:docMk/>
          <pc:sldMk cId="2756238573" sldId="322"/>
        </pc:sldMkLst>
        <pc:spChg chg="mod">
          <ac:chgData name="Fanie Reynders" userId="4f6380499064f637" providerId="LiveId" clId="{77C2182A-0695-4FB0-A53E-20A4571A2880}" dt="2023-04-05T10:15:26.548" v="787" actId="20577"/>
          <ac:spMkLst>
            <pc:docMk/>
            <pc:sldMk cId="2756238573" sldId="322"/>
            <ac:spMk id="2" creationId="{2AF06534-AF50-4F89-9FEF-A41FD4D2DF3C}"/>
          </ac:spMkLst>
        </pc:spChg>
      </pc:sldChg>
      <pc:sldChg chg="modSp mod">
        <pc:chgData name="Fanie Reynders" userId="4f6380499064f637" providerId="LiveId" clId="{77C2182A-0695-4FB0-A53E-20A4571A2880}" dt="2023-04-06T09:48:45.833" v="1771" actId="2711"/>
        <pc:sldMkLst>
          <pc:docMk/>
          <pc:sldMk cId="1911663187" sldId="324"/>
        </pc:sldMkLst>
        <pc:spChg chg="mod">
          <ac:chgData name="Fanie Reynders" userId="4f6380499064f637" providerId="LiveId" clId="{77C2182A-0695-4FB0-A53E-20A4571A2880}" dt="2023-04-06T09:48:45.833" v="1771" actId="2711"/>
          <ac:spMkLst>
            <pc:docMk/>
            <pc:sldMk cId="1911663187" sldId="324"/>
            <ac:spMk id="9" creationId="{01D1E18B-3909-4C80-BA06-AF0E05A44C64}"/>
          </ac:spMkLst>
        </pc:spChg>
      </pc:sldChg>
      <pc:sldChg chg="modSp mod">
        <pc:chgData name="Fanie Reynders" userId="4f6380499064f637" providerId="LiveId" clId="{77C2182A-0695-4FB0-A53E-20A4571A2880}" dt="2023-04-06T09:48:51.389" v="1772" actId="2711"/>
        <pc:sldMkLst>
          <pc:docMk/>
          <pc:sldMk cId="791544890" sldId="325"/>
        </pc:sldMkLst>
        <pc:spChg chg="mod">
          <ac:chgData name="Fanie Reynders" userId="4f6380499064f637" providerId="LiveId" clId="{77C2182A-0695-4FB0-A53E-20A4571A2880}" dt="2023-04-06T09:48:51.389" v="1772" actId="2711"/>
          <ac:spMkLst>
            <pc:docMk/>
            <pc:sldMk cId="791544890" sldId="325"/>
            <ac:spMk id="9" creationId="{01D1E18B-3909-4C80-BA06-AF0E05A44C64}"/>
          </ac:spMkLst>
        </pc:spChg>
      </pc:sldChg>
      <pc:sldChg chg="modSp mod">
        <pc:chgData name="Fanie Reynders" userId="4f6380499064f637" providerId="LiveId" clId="{77C2182A-0695-4FB0-A53E-20A4571A2880}" dt="2023-04-06T09:48:40.248" v="1770" actId="2711"/>
        <pc:sldMkLst>
          <pc:docMk/>
          <pc:sldMk cId="3361810645" sldId="329"/>
        </pc:sldMkLst>
        <pc:spChg chg="mod">
          <ac:chgData name="Fanie Reynders" userId="4f6380499064f637" providerId="LiveId" clId="{77C2182A-0695-4FB0-A53E-20A4571A2880}" dt="2023-04-06T09:48:40.248" v="1770" actId="2711"/>
          <ac:spMkLst>
            <pc:docMk/>
            <pc:sldMk cId="3361810645" sldId="329"/>
            <ac:spMk id="7" creationId="{D23B529B-7379-470C-BF54-1491DED63B73}"/>
          </ac:spMkLst>
        </pc:spChg>
      </pc:sldChg>
      <pc:sldChg chg="mod modShow">
        <pc:chgData name="Fanie Reynders" userId="4f6380499064f637" providerId="LiveId" clId="{77C2182A-0695-4FB0-A53E-20A4571A2880}" dt="2023-04-06T07:51:05.528" v="986" actId="729"/>
        <pc:sldMkLst>
          <pc:docMk/>
          <pc:sldMk cId="4189950492" sldId="331"/>
        </pc:sldMkLst>
      </pc:sldChg>
      <pc:sldChg chg="mod modShow">
        <pc:chgData name="Fanie Reynders" userId="4f6380499064f637" providerId="LiveId" clId="{77C2182A-0695-4FB0-A53E-20A4571A2880}" dt="2023-04-06T07:51:05.528" v="986" actId="729"/>
        <pc:sldMkLst>
          <pc:docMk/>
          <pc:sldMk cId="2855970840" sldId="332"/>
        </pc:sldMkLst>
      </pc:sldChg>
      <pc:sldChg chg="mod modShow">
        <pc:chgData name="Fanie Reynders" userId="4f6380499064f637" providerId="LiveId" clId="{77C2182A-0695-4FB0-A53E-20A4571A2880}" dt="2023-04-06T07:51:05.528" v="986" actId="729"/>
        <pc:sldMkLst>
          <pc:docMk/>
          <pc:sldMk cId="1778985638" sldId="333"/>
        </pc:sldMkLst>
      </pc:sldChg>
      <pc:sldChg chg="mod modShow">
        <pc:chgData name="Fanie Reynders" userId="4f6380499064f637" providerId="LiveId" clId="{77C2182A-0695-4FB0-A53E-20A4571A2880}" dt="2023-04-06T07:51:05.528" v="986" actId="729"/>
        <pc:sldMkLst>
          <pc:docMk/>
          <pc:sldMk cId="3190931166" sldId="334"/>
        </pc:sldMkLst>
      </pc:sldChg>
      <pc:sldChg chg="mod modShow">
        <pc:chgData name="Fanie Reynders" userId="4f6380499064f637" providerId="LiveId" clId="{77C2182A-0695-4FB0-A53E-20A4571A2880}" dt="2023-04-06T07:51:05.528" v="986" actId="729"/>
        <pc:sldMkLst>
          <pc:docMk/>
          <pc:sldMk cId="21531278" sldId="335"/>
        </pc:sldMkLst>
      </pc:sldChg>
      <pc:sldChg chg="mod modShow">
        <pc:chgData name="Fanie Reynders" userId="4f6380499064f637" providerId="LiveId" clId="{77C2182A-0695-4FB0-A53E-20A4571A2880}" dt="2023-04-06T07:51:05.528" v="986" actId="729"/>
        <pc:sldMkLst>
          <pc:docMk/>
          <pc:sldMk cId="2274266788" sldId="336"/>
        </pc:sldMkLst>
      </pc:sldChg>
      <pc:sldChg chg="mod modShow">
        <pc:chgData name="Fanie Reynders" userId="4f6380499064f637" providerId="LiveId" clId="{77C2182A-0695-4FB0-A53E-20A4571A2880}" dt="2023-04-06T07:51:05.528" v="986" actId="729"/>
        <pc:sldMkLst>
          <pc:docMk/>
          <pc:sldMk cId="2374313607" sldId="337"/>
        </pc:sldMkLst>
      </pc:sldChg>
      <pc:sldChg chg="mod modShow">
        <pc:chgData name="Fanie Reynders" userId="4f6380499064f637" providerId="LiveId" clId="{77C2182A-0695-4FB0-A53E-20A4571A2880}" dt="2023-04-06T07:51:05.528" v="986" actId="729"/>
        <pc:sldMkLst>
          <pc:docMk/>
          <pc:sldMk cId="1348204827" sldId="338"/>
        </pc:sldMkLst>
      </pc:sldChg>
      <pc:sldChg chg="mod modShow">
        <pc:chgData name="Fanie Reynders" userId="4f6380499064f637" providerId="LiveId" clId="{77C2182A-0695-4FB0-A53E-20A4571A2880}" dt="2023-04-06T07:51:05.528" v="986" actId="729"/>
        <pc:sldMkLst>
          <pc:docMk/>
          <pc:sldMk cId="1495857762" sldId="339"/>
        </pc:sldMkLst>
      </pc:sldChg>
      <pc:sldChg chg="mod modShow">
        <pc:chgData name="Fanie Reynders" userId="4f6380499064f637" providerId="LiveId" clId="{77C2182A-0695-4FB0-A53E-20A4571A2880}" dt="2023-04-06T07:51:05.528" v="986" actId="729"/>
        <pc:sldMkLst>
          <pc:docMk/>
          <pc:sldMk cId="3906200849" sldId="340"/>
        </pc:sldMkLst>
      </pc:sldChg>
      <pc:sldChg chg="mod modShow">
        <pc:chgData name="Fanie Reynders" userId="4f6380499064f637" providerId="LiveId" clId="{77C2182A-0695-4FB0-A53E-20A4571A2880}" dt="2023-04-06T07:51:05.528" v="986" actId="729"/>
        <pc:sldMkLst>
          <pc:docMk/>
          <pc:sldMk cId="123674317" sldId="341"/>
        </pc:sldMkLst>
      </pc:sldChg>
      <pc:sldChg chg="addSp modSp mod setBg">
        <pc:chgData name="Fanie Reynders" userId="4f6380499064f637" providerId="LiveId" clId="{77C2182A-0695-4FB0-A53E-20A4571A2880}" dt="2023-04-06T08:45:57.816" v="1405" actId="1076"/>
        <pc:sldMkLst>
          <pc:docMk/>
          <pc:sldMk cId="2896977554" sldId="342"/>
        </pc:sldMkLst>
        <pc:spChg chg="add">
          <ac:chgData name="Fanie Reynders" userId="4f6380499064f637" providerId="LiveId" clId="{77C2182A-0695-4FB0-A53E-20A4571A2880}" dt="2023-04-05T09:33:33.363" v="32" actId="26606"/>
          <ac:spMkLst>
            <pc:docMk/>
            <pc:sldMk cId="2896977554" sldId="342"/>
            <ac:spMk id="27" creationId="{2D2B266D-3625-4584-A5C3-7D3F672CFF30}"/>
          </ac:spMkLst>
        </pc:spChg>
        <pc:spChg chg="add">
          <ac:chgData name="Fanie Reynders" userId="4f6380499064f637" providerId="LiveId" clId="{77C2182A-0695-4FB0-A53E-20A4571A2880}" dt="2023-04-05T09:33:33.363" v="32" actId="26606"/>
          <ac:spMkLst>
            <pc:docMk/>
            <pc:sldMk cId="2896977554" sldId="342"/>
            <ac:spMk id="29" creationId="{C463B99A-73EE-4FBB-B7C4-F9F9BCC25C65}"/>
          </ac:spMkLst>
        </pc:spChg>
        <pc:spChg chg="add">
          <ac:chgData name="Fanie Reynders" userId="4f6380499064f637" providerId="LiveId" clId="{77C2182A-0695-4FB0-A53E-20A4571A2880}" dt="2023-04-05T09:33:33.363" v="32" actId="26606"/>
          <ac:spMkLst>
            <pc:docMk/>
            <pc:sldMk cId="2896977554" sldId="342"/>
            <ac:spMk id="31" creationId="{A5D2A5D1-BA0D-47D3-B051-DA7743C46E28}"/>
          </ac:spMkLst>
        </pc:spChg>
        <pc:picChg chg="mod">
          <ac:chgData name="Fanie Reynders" userId="4f6380499064f637" providerId="LiveId" clId="{77C2182A-0695-4FB0-A53E-20A4571A2880}" dt="2023-04-05T09:33:33.363" v="32" actId="26606"/>
          <ac:picMkLst>
            <pc:docMk/>
            <pc:sldMk cId="2896977554" sldId="342"/>
            <ac:picMk id="3" creationId="{89DF6C9A-4C55-40B7-9663-56EC58519BE1}"/>
          </ac:picMkLst>
        </pc:picChg>
        <pc:inkChg chg="mod">
          <ac:chgData name="Fanie Reynders" userId="4f6380499064f637" providerId="LiveId" clId="{77C2182A-0695-4FB0-A53E-20A4571A2880}" dt="2023-04-05T09:33:33.363" v="32" actId="26606"/>
          <ac:inkMkLst>
            <pc:docMk/>
            <pc:sldMk cId="2896977554" sldId="342"/>
            <ac:inkMk id="6" creationId="{516E3751-2B67-4419-B40F-D8FBFECD781A}"/>
          </ac:inkMkLst>
        </pc:inkChg>
        <pc:inkChg chg="add mod">
          <ac:chgData name="Fanie Reynders" userId="4f6380499064f637" providerId="LiveId" clId="{77C2182A-0695-4FB0-A53E-20A4571A2880}" dt="2023-04-06T08:45:57.816" v="1405" actId="1076"/>
          <ac:inkMkLst>
            <pc:docMk/>
            <pc:sldMk cId="2896977554" sldId="342"/>
            <ac:inkMk id="22" creationId="{C9C37E6D-D1FD-4089-9C22-DB1B46ECA36F}"/>
          </ac:inkMkLst>
        </pc:inkChg>
      </pc:sldChg>
      <pc:sldChg chg="mod modShow">
        <pc:chgData name="Fanie Reynders" userId="4f6380499064f637" providerId="LiveId" clId="{77C2182A-0695-4FB0-A53E-20A4571A2880}" dt="2023-04-05T20:25:57.826" v="940" actId="729"/>
        <pc:sldMkLst>
          <pc:docMk/>
          <pc:sldMk cId="2294068017" sldId="343"/>
        </pc:sldMkLst>
      </pc:sldChg>
      <pc:sldChg chg="modSp">
        <pc:chgData name="Fanie Reynders" userId="4f6380499064f637" providerId="LiveId" clId="{77C2182A-0695-4FB0-A53E-20A4571A2880}" dt="2023-04-06T07:51:35.614" v="999" actId="5793"/>
        <pc:sldMkLst>
          <pc:docMk/>
          <pc:sldMk cId="3757849178" sldId="344"/>
        </pc:sldMkLst>
        <pc:graphicFrameChg chg="mod">
          <ac:chgData name="Fanie Reynders" userId="4f6380499064f637" providerId="LiveId" clId="{77C2182A-0695-4FB0-A53E-20A4571A2880}" dt="2023-04-06T07:51:35.614" v="999" actId="5793"/>
          <ac:graphicFrameMkLst>
            <pc:docMk/>
            <pc:sldMk cId="3757849178" sldId="344"/>
            <ac:graphicFrameMk id="5" creationId="{6C6D9F34-ECF9-483D-879B-0955AB8A8982}"/>
          </ac:graphicFrameMkLst>
        </pc:graphicFrameChg>
      </pc:sldChg>
      <pc:sldChg chg="modSp mod">
        <pc:chgData name="Fanie Reynders" userId="4f6380499064f637" providerId="LiveId" clId="{77C2182A-0695-4FB0-A53E-20A4571A2880}" dt="2023-04-06T09:48:56.796" v="1773" actId="2711"/>
        <pc:sldMkLst>
          <pc:docMk/>
          <pc:sldMk cId="3218707120" sldId="347"/>
        </pc:sldMkLst>
        <pc:spChg chg="mod">
          <ac:chgData name="Fanie Reynders" userId="4f6380499064f637" providerId="LiveId" clId="{77C2182A-0695-4FB0-A53E-20A4571A2880}" dt="2023-04-06T09:48:56.796" v="1773" actId="2711"/>
          <ac:spMkLst>
            <pc:docMk/>
            <pc:sldMk cId="3218707120" sldId="347"/>
            <ac:spMk id="9" creationId="{01D1E18B-3909-4C80-BA06-AF0E05A44C64}"/>
          </ac:spMkLst>
        </pc:spChg>
      </pc:sldChg>
      <pc:sldChg chg="addSp modSp mod">
        <pc:chgData name="Fanie Reynders" userId="4f6380499064f637" providerId="LiveId" clId="{77C2182A-0695-4FB0-A53E-20A4571A2880}" dt="2023-04-06T09:30:09.992" v="1668" actId="20577"/>
        <pc:sldMkLst>
          <pc:docMk/>
          <pc:sldMk cId="3705976135" sldId="348"/>
        </pc:sldMkLst>
        <pc:spChg chg="add mod">
          <ac:chgData name="Fanie Reynders" userId="4f6380499064f637" providerId="LiveId" clId="{77C2182A-0695-4FB0-A53E-20A4571A2880}" dt="2023-04-06T09:30:09.992" v="1668" actId="20577"/>
          <ac:spMkLst>
            <pc:docMk/>
            <pc:sldMk cId="3705976135" sldId="348"/>
            <ac:spMk id="2" creationId="{9A70F36E-4B87-8AE8-F364-777717445432}"/>
          </ac:spMkLst>
        </pc:spChg>
        <pc:spChg chg="mod">
          <ac:chgData name="Fanie Reynders" userId="4f6380499064f637" providerId="LiveId" clId="{77C2182A-0695-4FB0-A53E-20A4571A2880}" dt="2023-04-06T09:28:42.618" v="1577" actId="1076"/>
          <ac:spMkLst>
            <pc:docMk/>
            <pc:sldMk cId="3705976135" sldId="348"/>
            <ac:spMk id="3" creationId="{78AFB2A9-AD20-4211-8DA6-20F5252E1A03}"/>
          </ac:spMkLst>
        </pc:spChg>
      </pc:sldChg>
      <pc:sldChg chg="addSp delSp modSp mod setBg">
        <pc:chgData name="Fanie Reynders" userId="4f6380499064f637" providerId="LiveId" clId="{77C2182A-0695-4FB0-A53E-20A4571A2880}" dt="2023-04-05T20:32:11.605" v="985" actId="1076"/>
        <pc:sldMkLst>
          <pc:docMk/>
          <pc:sldMk cId="369122420" sldId="351"/>
        </pc:sldMkLst>
        <pc:spChg chg="mod">
          <ac:chgData name="Fanie Reynders" userId="4f6380499064f637" providerId="LiveId" clId="{77C2182A-0695-4FB0-A53E-20A4571A2880}" dt="2023-04-05T20:32:11.605" v="985" actId="1076"/>
          <ac:spMkLst>
            <pc:docMk/>
            <pc:sldMk cId="369122420" sldId="351"/>
            <ac:spMk id="3" creationId="{C6257F91-025A-4EA4-9B5B-292209C52354}"/>
          </ac:spMkLst>
        </pc:spChg>
        <pc:spChg chg="add del">
          <ac:chgData name="Fanie Reynders" userId="4f6380499064f637" providerId="LiveId" clId="{77C2182A-0695-4FB0-A53E-20A4571A2880}" dt="2023-04-05T20:31:24.125" v="976" actId="26606"/>
          <ac:spMkLst>
            <pc:docMk/>
            <pc:sldMk cId="369122420" sldId="351"/>
            <ac:spMk id="9" creationId="{665DBBEF-238B-476B-96AB-8AAC3224ECEA}"/>
          </ac:spMkLst>
        </pc:spChg>
        <pc:spChg chg="add del">
          <ac:chgData name="Fanie Reynders" userId="4f6380499064f637" providerId="LiveId" clId="{77C2182A-0695-4FB0-A53E-20A4571A2880}" dt="2023-04-05T20:31:24.125" v="976" actId="26606"/>
          <ac:spMkLst>
            <pc:docMk/>
            <pc:sldMk cId="369122420" sldId="351"/>
            <ac:spMk id="11" creationId="{3FCFB1DE-0B7E-48CC-BA90-B2AB0889F9D6}"/>
          </ac:spMkLst>
        </pc:spChg>
        <pc:picChg chg="add mod">
          <ac:chgData name="Fanie Reynders" userId="4f6380499064f637" providerId="LiveId" clId="{77C2182A-0695-4FB0-A53E-20A4571A2880}" dt="2023-04-05T20:32:03.408" v="984" actId="1076"/>
          <ac:picMkLst>
            <pc:docMk/>
            <pc:sldMk cId="369122420" sldId="351"/>
            <ac:picMk id="4" creationId="{BA8452CC-2E09-D639-950E-F9C69B1D0DA9}"/>
          </ac:picMkLst>
        </pc:picChg>
      </pc:sldChg>
      <pc:sldChg chg="del">
        <pc:chgData name="Fanie Reynders" userId="4f6380499064f637" providerId="LiveId" clId="{77C2182A-0695-4FB0-A53E-20A4571A2880}" dt="2023-04-05T09:25:35.019" v="1" actId="47"/>
        <pc:sldMkLst>
          <pc:docMk/>
          <pc:sldMk cId="2894487380" sldId="352"/>
        </pc:sldMkLst>
      </pc:sldChg>
      <pc:sldChg chg="del">
        <pc:chgData name="Fanie Reynders" userId="4f6380499064f637" providerId="LiveId" clId="{77C2182A-0695-4FB0-A53E-20A4571A2880}" dt="2023-04-05T10:19:59.286" v="912" actId="47"/>
        <pc:sldMkLst>
          <pc:docMk/>
          <pc:sldMk cId="901164103" sldId="353"/>
        </pc:sldMkLst>
      </pc:sldChg>
      <pc:sldChg chg="modSp add mod ord">
        <pc:chgData name="Fanie Reynders" userId="4f6380499064f637" providerId="LiveId" clId="{77C2182A-0695-4FB0-A53E-20A4571A2880}" dt="2023-04-06T09:39:33.602" v="1741" actId="2711"/>
        <pc:sldMkLst>
          <pc:docMk/>
          <pc:sldMk cId="477920573" sldId="354"/>
        </pc:sldMkLst>
        <pc:spChg chg="mod">
          <ac:chgData name="Fanie Reynders" userId="4f6380499064f637" providerId="LiveId" clId="{77C2182A-0695-4FB0-A53E-20A4571A2880}" dt="2023-04-05T09:58:13.949" v="234" actId="20577"/>
          <ac:spMkLst>
            <pc:docMk/>
            <pc:sldMk cId="477920573" sldId="354"/>
            <ac:spMk id="5" creationId="{2239B65A-8FDA-43CC-8D40-77A826CBC3F4}"/>
          </ac:spMkLst>
        </pc:spChg>
        <pc:spChg chg="mod">
          <ac:chgData name="Fanie Reynders" userId="4f6380499064f637" providerId="LiveId" clId="{77C2182A-0695-4FB0-A53E-20A4571A2880}" dt="2023-04-06T09:39:33.602" v="1741" actId="2711"/>
          <ac:spMkLst>
            <pc:docMk/>
            <pc:sldMk cId="477920573" sldId="354"/>
            <ac:spMk id="9" creationId="{01D1E18B-3909-4C80-BA06-AF0E05A44C64}"/>
          </ac:spMkLst>
        </pc:spChg>
      </pc:sldChg>
      <pc:sldChg chg="modSp add mod ord modShow">
        <pc:chgData name="Fanie Reynders" userId="4f6380499064f637" providerId="LiveId" clId="{77C2182A-0695-4FB0-A53E-20A4571A2880}" dt="2023-04-05T20:27:05.980" v="962" actId="729"/>
        <pc:sldMkLst>
          <pc:docMk/>
          <pc:sldMk cId="1707100403" sldId="355"/>
        </pc:sldMkLst>
        <pc:spChg chg="mod">
          <ac:chgData name="Fanie Reynders" userId="4f6380499064f637" providerId="LiveId" clId="{77C2182A-0695-4FB0-A53E-20A4571A2880}" dt="2023-04-05T20:26:54.612" v="961" actId="20577"/>
          <ac:spMkLst>
            <pc:docMk/>
            <pc:sldMk cId="1707100403" sldId="355"/>
            <ac:spMk id="3" creationId="{E0E5185A-8F9D-4958-AAE6-4ED06AE41CEC}"/>
          </ac:spMkLst>
        </pc:spChg>
      </pc:sldChg>
      <pc:sldChg chg="addSp delSp modSp add mod">
        <pc:chgData name="Fanie Reynders" userId="4f6380499064f637" providerId="LiveId" clId="{77C2182A-0695-4FB0-A53E-20A4571A2880}" dt="2023-04-06T08:39:56.542" v="1336" actId="478"/>
        <pc:sldMkLst>
          <pc:docMk/>
          <pc:sldMk cId="345847162" sldId="356"/>
        </pc:sldMkLst>
        <pc:spChg chg="add del mod">
          <ac:chgData name="Fanie Reynders" userId="4f6380499064f637" providerId="LiveId" clId="{77C2182A-0695-4FB0-A53E-20A4571A2880}" dt="2023-04-06T08:39:56.542" v="1336" actId="478"/>
          <ac:spMkLst>
            <pc:docMk/>
            <pc:sldMk cId="345847162" sldId="356"/>
            <ac:spMk id="2" creationId="{DDCF9BF7-E6B9-1077-57CF-1CD13278DF58}"/>
          </ac:spMkLst>
        </pc:spChg>
        <pc:spChg chg="mod">
          <ac:chgData name="Fanie Reynders" userId="4f6380499064f637" providerId="LiveId" clId="{77C2182A-0695-4FB0-A53E-20A4571A2880}" dt="2023-04-06T08:35:44.448" v="1310" actId="13926"/>
          <ac:spMkLst>
            <pc:docMk/>
            <pc:sldMk cId="345847162" sldId="356"/>
            <ac:spMk id="9" creationId="{01D1E18B-3909-4C80-BA06-AF0E05A44C64}"/>
          </ac:spMkLst>
        </pc:spChg>
      </pc:sldChg>
      <pc:sldChg chg="modSp add mod">
        <pc:chgData name="Fanie Reynders" userId="4f6380499064f637" providerId="LiveId" clId="{77C2182A-0695-4FB0-A53E-20A4571A2880}" dt="2023-04-06T08:45:16.473" v="1401" actId="207"/>
        <pc:sldMkLst>
          <pc:docMk/>
          <pc:sldMk cId="4195963475" sldId="357"/>
        </pc:sldMkLst>
        <pc:spChg chg="mod">
          <ac:chgData name="Fanie Reynders" userId="4f6380499064f637" providerId="LiveId" clId="{77C2182A-0695-4FB0-A53E-20A4571A2880}" dt="2023-04-06T08:45:16.473" v="1401" actId="207"/>
          <ac:spMkLst>
            <pc:docMk/>
            <pc:sldMk cId="4195963475" sldId="357"/>
            <ac:spMk id="9" creationId="{01D1E18B-3909-4C80-BA06-AF0E05A44C64}"/>
          </ac:spMkLst>
        </pc:spChg>
      </pc:sldChg>
      <pc:sldChg chg="addSp delSp modSp add mod">
        <pc:chgData name="Fanie Reynders" userId="4f6380499064f637" providerId="LiveId" clId="{77C2182A-0695-4FB0-A53E-20A4571A2880}" dt="2023-04-06T08:56:12.039" v="1516" actId="14100"/>
        <pc:sldMkLst>
          <pc:docMk/>
          <pc:sldMk cId="2806399017" sldId="358"/>
        </pc:sldMkLst>
        <pc:spChg chg="add mod">
          <ac:chgData name="Fanie Reynders" userId="4f6380499064f637" providerId="LiveId" clId="{77C2182A-0695-4FB0-A53E-20A4571A2880}" dt="2023-04-06T08:56:12.039" v="1516" actId="14100"/>
          <ac:spMkLst>
            <pc:docMk/>
            <pc:sldMk cId="2806399017" sldId="358"/>
            <ac:spMk id="2" creationId="{E171CE76-E5B1-F4DF-655C-4A018ED423F2}"/>
          </ac:spMkLst>
        </pc:spChg>
        <pc:spChg chg="add mod">
          <ac:chgData name="Fanie Reynders" userId="4f6380499064f637" providerId="LiveId" clId="{77C2182A-0695-4FB0-A53E-20A4571A2880}" dt="2023-04-06T08:56:08.792" v="1515" actId="14100"/>
          <ac:spMkLst>
            <pc:docMk/>
            <pc:sldMk cId="2806399017" sldId="358"/>
            <ac:spMk id="3" creationId="{147E3614-85BA-BD67-8766-4D9ECA29100D}"/>
          </ac:spMkLst>
        </pc:spChg>
        <pc:spChg chg="add mod">
          <ac:chgData name="Fanie Reynders" userId="4f6380499064f637" providerId="LiveId" clId="{77C2182A-0695-4FB0-A53E-20A4571A2880}" dt="2023-04-06T08:56:04.859" v="1514" actId="14100"/>
          <ac:spMkLst>
            <pc:docMk/>
            <pc:sldMk cId="2806399017" sldId="358"/>
            <ac:spMk id="4" creationId="{F0C0AAB7-2F8A-1331-0026-E9507AABA19E}"/>
          </ac:spMkLst>
        </pc:spChg>
        <pc:spChg chg="add mod">
          <ac:chgData name="Fanie Reynders" userId="4f6380499064f637" providerId="LiveId" clId="{77C2182A-0695-4FB0-A53E-20A4571A2880}" dt="2023-04-06T08:55:59.652" v="1513" actId="14100"/>
          <ac:spMkLst>
            <pc:docMk/>
            <pc:sldMk cId="2806399017" sldId="358"/>
            <ac:spMk id="6" creationId="{30CB28D0-A3FA-4045-FA27-04ED2DC18E9C}"/>
          </ac:spMkLst>
        </pc:spChg>
        <pc:spChg chg="del">
          <ac:chgData name="Fanie Reynders" userId="4f6380499064f637" providerId="LiveId" clId="{77C2182A-0695-4FB0-A53E-20A4571A2880}" dt="2023-04-06T08:49:41.196" v="1414" actId="478"/>
          <ac:spMkLst>
            <pc:docMk/>
            <pc:sldMk cId="2806399017" sldId="358"/>
            <ac:spMk id="9" creationId="{01D1E18B-3909-4C80-BA06-AF0E05A44C6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44338F-CDFD-4CBF-871B-62CA75F1C509}" type="doc">
      <dgm:prSet loTypeId="urn:microsoft.com/office/officeart/2005/8/layout/target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51DBBA45-6859-45B9-B63A-7A837A081717}">
      <dgm:prSet phldrT="[Text]"/>
      <dgm:spPr/>
      <dgm:t>
        <a:bodyPr/>
        <a:lstStyle/>
        <a:p>
          <a:r>
            <a:rPr lang="en-GB" dirty="0">
              <a:latin typeface="Calisto MT" panose="02040603050505030304" pitchFamily="18" charset="0"/>
            </a:rPr>
            <a:t>Controllers</a:t>
          </a:r>
        </a:p>
      </dgm:t>
    </dgm:pt>
    <dgm:pt modelId="{BB99313A-6BAA-415B-9CF4-7969A4F43F83}" type="parTrans" cxnId="{4DAD03CA-2B26-4DBE-83AB-9AC32990EB03}">
      <dgm:prSet/>
      <dgm:spPr/>
      <dgm:t>
        <a:bodyPr/>
        <a:lstStyle/>
        <a:p>
          <a:endParaRPr lang="en-GB">
            <a:latin typeface="Calisto MT" panose="02040603050505030304" pitchFamily="18" charset="0"/>
          </a:endParaRPr>
        </a:p>
      </dgm:t>
    </dgm:pt>
    <dgm:pt modelId="{7D996706-85D9-43DB-9498-7D33507298E6}" type="sibTrans" cxnId="{4DAD03CA-2B26-4DBE-83AB-9AC32990EB03}">
      <dgm:prSet/>
      <dgm:spPr/>
      <dgm:t>
        <a:bodyPr/>
        <a:lstStyle/>
        <a:p>
          <a:endParaRPr lang="en-GB">
            <a:latin typeface="Calisto MT" panose="02040603050505030304" pitchFamily="18" charset="0"/>
          </a:endParaRPr>
        </a:p>
      </dgm:t>
    </dgm:pt>
    <dgm:pt modelId="{E78DBD7F-1134-4AD6-B82D-D48BFA72B2B1}">
      <dgm:prSet phldrT="[Text]"/>
      <dgm:spPr/>
      <dgm:t>
        <a:bodyPr/>
        <a:lstStyle/>
        <a:p>
          <a:r>
            <a:rPr lang="en-GB" dirty="0">
              <a:latin typeface="Calisto MT" panose="02040603050505030304" pitchFamily="18" charset="0"/>
            </a:rPr>
            <a:t>API explorer</a:t>
          </a:r>
        </a:p>
      </dgm:t>
    </dgm:pt>
    <dgm:pt modelId="{BC8779BE-9E2D-43F3-8E38-1CF1E1B5484D}" type="parTrans" cxnId="{EBA5FF04-4612-4E46-8E74-22EA95F514AB}">
      <dgm:prSet/>
      <dgm:spPr/>
      <dgm:t>
        <a:bodyPr/>
        <a:lstStyle/>
        <a:p>
          <a:endParaRPr lang="en-GB">
            <a:latin typeface="Calisto MT" panose="02040603050505030304" pitchFamily="18" charset="0"/>
          </a:endParaRPr>
        </a:p>
      </dgm:t>
    </dgm:pt>
    <dgm:pt modelId="{A78BBBF5-6211-49B5-A42F-1133CE4A0A90}" type="sibTrans" cxnId="{EBA5FF04-4612-4E46-8E74-22EA95F514AB}">
      <dgm:prSet/>
      <dgm:spPr/>
      <dgm:t>
        <a:bodyPr/>
        <a:lstStyle/>
        <a:p>
          <a:endParaRPr lang="en-GB">
            <a:latin typeface="Calisto MT" panose="02040603050505030304" pitchFamily="18" charset="0"/>
          </a:endParaRPr>
        </a:p>
      </dgm:t>
    </dgm:pt>
    <dgm:pt modelId="{5CE13F02-A3D7-48C8-8F16-4AA432CE695C}">
      <dgm:prSet phldrT="[Text]"/>
      <dgm:spPr/>
      <dgm:t>
        <a:bodyPr/>
        <a:lstStyle/>
        <a:p>
          <a:r>
            <a:rPr lang="en-GB" dirty="0">
              <a:latin typeface="Calisto MT" panose="02040603050505030304" pitchFamily="18" charset="0"/>
            </a:rPr>
            <a:t>Filters</a:t>
          </a:r>
        </a:p>
      </dgm:t>
    </dgm:pt>
    <dgm:pt modelId="{D8B91D91-CB08-4560-B698-E0276785F46A}" type="parTrans" cxnId="{BB3167CA-E20A-4CFF-A29B-27C1AFBBEC1F}">
      <dgm:prSet/>
      <dgm:spPr/>
      <dgm:t>
        <a:bodyPr/>
        <a:lstStyle/>
        <a:p>
          <a:endParaRPr lang="en-GB">
            <a:latin typeface="Calisto MT" panose="02040603050505030304" pitchFamily="18" charset="0"/>
          </a:endParaRPr>
        </a:p>
      </dgm:t>
    </dgm:pt>
    <dgm:pt modelId="{EAC047BB-7462-48BD-ADF0-943D6DEA9C97}" type="sibTrans" cxnId="{BB3167CA-E20A-4CFF-A29B-27C1AFBBEC1F}">
      <dgm:prSet/>
      <dgm:spPr/>
      <dgm:t>
        <a:bodyPr/>
        <a:lstStyle/>
        <a:p>
          <a:endParaRPr lang="en-GB">
            <a:latin typeface="Calisto MT" panose="02040603050505030304" pitchFamily="18" charset="0"/>
          </a:endParaRPr>
        </a:p>
      </dgm:t>
    </dgm:pt>
    <dgm:pt modelId="{92C236B9-61AB-4567-9B2E-87FE6D1C25D8}">
      <dgm:prSet phldrT="[Text]"/>
      <dgm:spPr/>
      <dgm:t>
        <a:bodyPr/>
        <a:lstStyle/>
        <a:p>
          <a:r>
            <a:rPr lang="en-GB" dirty="0">
              <a:latin typeface="Calisto MT" panose="02040603050505030304" pitchFamily="18" charset="0"/>
            </a:rPr>
            <a:t>Actions</a:t>
          </a:r>
        </a:p>
      </dgm:t>
    </dgm:pt>
    <dgm:pt modelId="{873063AD-FD3D-40A3-8FDA-612609F9BFAC}" type="parTrans" cxnId="{CD78D5D6-62B4-4E3C-B57F-3F0CCBB68023}">
      <dgm:prSet/>
      <dgm:spPr/>
      <dgm:t>
        <a:bodyPr/>
        <a:lstStyle/>
        <a:p>
          <a:endParaRPr lang="en-GB">
            <a:latin typeface="Calisto MT" panose="02040603050505030304" pitchFamily="18" charset="0"/>
          </a:endParaRPr>
        </a:p>
      </dgm:t>
    </dgm:pt>
    <dgm:pt modelId="{D40DD055-9908-491A-8618-1E85A6BA2D14}" type="sibTrans" cxnId="{CD78D5D6-62B4-4E3C-B57F-3F0CCBB68023}">
      <dgm:prSet/>
      <dgm:spPr/>
      <dgm:t>
        <a:bodyPr/>
        <a:lstStyle/>
        <a:p>
          <a:endParaRPr lang="en-GB">
            <a:latin typeface="Calisto MT" panose="02040603050505030304" pitchFamily="18" charset="0"/>
          </a:endParaRPr>
        </a:p>
      </dgm:t>
    </dgm:pt>
    <dgm:pt modelId="{46B04FF0-DE7E-42B8-A2F0-FBB68640B795}">
      <dgm:prSet phldrT="[Text]"/>
      <dgm:spPr/>
      <dgm:t>
        <a:bodyPr/>
        <a:lstStyle/>
        <a:p>
          <a:r>
            <a:rPr lang="en-GB" dirty="0">
              <a:latin typeface="Calisto MT" panose="02040603050505030304" pitchFamily="18" charset="0"/>
            </a:rPr>
            <a:t>API explorer</a:t>
          </a:r>
        </a:p>
      </dgm:t>
    </dgm:pt>
    <dgm:pt modelId="{A5BB31C8-E709-4DD8-8374-4EACA6E8FDCD}" type="parTrans" cxnId="{0C19B13F-2616-4DCC-90AA-FD378C679409}">
      <dgm:prSet/>
      <dgm:spPr/>
      <dgm:t>
        <a:bodyPr/>
        <a:lstStyle/>
        <a:p>
          <a:endParaRPr lang="en-GB">
            <a:latin typeface="Calisto MT" panose="02040603050505030304" pitchFamily="18" charset="0"/>
          </a:endParaRPr>
        </a:p>
      </dgm:t>
    </dgm:pt>
    <dgm:pt modelId="{A9A46870-641F-464F-9AAD-9E4CDAE98DF1}" type="sibTrans" cxnId="{0C19B13F-2616-4DCC-90AA-FD378C679409}">
      <dgm:prSet/>
      <dgm:spPr/>
      <dgm:t>
        <a:bodyPr/>
        <a:lstStyle/>
        <a:p>
          <a:endParaRPr lang="en-GB">
            <a:latin typeface="Calisto MT" panose="02040603050505030304" pitchFamily="18" charset="0"/>
          </a:endParaRPr>
        </a:p>
      </dgm:t>
    </dgm:pt>
    <dgm:pt modelId="{608F4080-149E-4255-B128-1DF27621D3D6}">
      <dgm:prSet phldrT="[Text]"/>
      <dgm:spPr/>
      <dgm:t>
        <a:bodyPr/>
        <a:lstStyle/>
        <a:p>
          <a:r>
            <a:rPr lang="en-GB" dirty="0">
              <a:latin typeface="Calisto MT" panose="02040603050505030304" pitchFamily="18" charset="0"/>
            </a:rPr>
            <a:t>Filters</a:t>
          </a:r>
        </a:p>
      </dgm:t>
    </dgm:pt>
    <dgm:pt modelId="{9F495B58-E5B7-4EA8-9C19-6BBFBD5BB412}" type="parTrans" cxnId="{443AB557-E536-443A-B421-54B7C133C9FD}">
      <dgm:prSet/>
      <dgm:spPr/>
      <dgm:t>
        <a:bodyPr/>
        <a:lstStyle/>
        <a:p>
          <a:endParaRPr lang="en-GB">
            <a:latin typeface="Calisto MT" panose="02040603050505030304" pitchFamily="18" charset="0"/>
          </a:endParaRPr>
        </a:p>
      </dgm:t>
    </dgm:pt>
    <dgm:pt modelId="{35722972-7308-439E-91D3-C37E97E5CD7B}" type="sibTrans" cxnId="{443AB557-E536-443A-B421-54B7C133C9FD}">
      <dgm:prSet/>
      <dgm:spPr/>
      <dgm:t>
        <a:bodyPr/>
        <a:lstStyle/>
        <a:p>
          <a:endParaRPr lang="en-GB">
            <a:latin typeface="Calisto MT" panose="02040603050505030304" pitchFamily="18" charset="0"/>
          </a:endParaRPr>
        </a:p>
      </dgm:t>
    </dgm:pt>
    <dgm:pt modelId="{DDA2AE15-D18A-4A10-B0F0-BBF15013F5EF}">
      <dgm:prSet phldrT="[Text]"/>
      <dgm:spPr/>
      <dgm:t>
        <a:bodyPr/>
        <a:lstStyle/>
        <a:p>
          <a:r>
            <a:rPr lang="en-GB" dirty="0">
              <a:latin typeface="Calisto MT" panose="02040603050505030304" pitchFamily="18" charset="0"/>
            </a:rPr>
            <a:t>Application</a:t>
          </a:r>
        </a:p>
      </dgm:t>
    </dgm:pt>
    <dgm:pt modelId="{059CF154-B8C5-4958-9C43-EC869269C27C}" type="parTrans" cxnId="{968173D9-CC19-4050-B6D0-D6BD7F1E1A19}">
      <dgm:prSet/>
      <dgm:spPr/>
      <dgm:t>
        <a:bodyPr/>
        <a:lstStyle/>
        <a:p>
          <a:endParaRPr lang="en-GB">
            <a:latin typeface="Calisto MT" panose="02040603050505030304" pitchFamily="18" charset="0"/>
          </a:endParaRPr>
        </a:p>
      </dgm:t>
    </dgm:pt>
    <dgm:pt modelId="{E0D87CFF-17B0-4148-A48F-7F36D154AFC8}" type="sibTrans" cxnId="{968173D9-CC19-4050-B6D0-D6BD7F1E1A19}">
      <dgm:prSet/>
      <dgm:spPr/>
      <dgm:t>
        <a:bodyPr/>
        <a:lstStyle/>
        <a:p>
          <a:endParaRPr lang="en-GB">
            <a:latin typeface="Calisto MT" panose="02040603050505030304" pitchFamily="18" charset="0"/>
          </a:endParaRPr>
        </a:p>
      </dgm:t>
    </dgm:pt>
    <dgm:pt modelId="{7FB93D2C-A8A7-4D2E-A61E-F20AE9183488}">
      <dgm:prSet phldrT="[Text]"/>
      <dgm:spPr/>
      <dgm:t>
        <a:bodyPr/>
        <a:lstStyle/>
        <a:p>
          <a:r>
            <a:rPr lang="en-GB" dirty="0">
              <a:latin typeface="Calisto MT" panose="02040603050505030304" pitchFamily="18" charset="0"/>
            </a:rPr>
            <a:t>API Explorer</a:t>
          </a:r>
        </a:p>
      </dgm:t>
    </dgm:pt>
    <dgm:pt modelId="{AA0CF10D-B37B-4EE2-AD9B-CE63869162A2}" type="parTrans" cxnId="{0E43CC85-9B92-420B-A91B-40DFC552A4AB}">
      <dgm:prSet/>
      <dgm:spPr/>
      <dgm:t>
        <a:bodyPr/>
        <a:lstStyle/>
        <a:p>
          <a:endParaRPr lang="en-GB">
            <a:latin typeface="Calisto MT" panose="02040603050505030304" pitchFamily="18" charset="0"/>
          </a:endParaRPr>
        </a:p>
      </dgm:t>
    </dgm:pt>
    <dgm:pt modelId="{E203172C-3AB6-4BB6-8CE4-FA81C50ADDDD}" type="sibTrans" cxnId="{0E43CC85-9B92-420B-A91B-40DFC552A4AB}">
      <dgm:prSet/>
      <dgm:spPr/>
      <dgm:t>
        <a:bodyPr/>
        <a:lstStyle/>
        <a:p>
          <a:endParaRPr lang="en-GB">
            <a:latin typeface="Calisto MT" panose="02040603050505030304" pitchFamily="18" charset="0"/>
          </a:endParaRPr>
        </a:p>
      </dgm:t>
    </dgm:pt>
    <dgm:pt modelId="{0C268FE5-C461-4124-8FA9-834394ACCFA8}">
      <dgm:prSet phldrT="[Text]"/>
      <dgm:spPr/>
      <dgm:t>
        <a:bodyPr/>
        <a:lstStyle/>
        <a:p>
          <a:r>
            <a:rPr lang="en-GB" dirty="0">
              <a:latin typeface="Calisto MT" panose="02040603050505030304" pitchFamily="18" charset="0"/>
            </a:rPr>
            <a:t>Filters</a:t>
          </a:r>
        </a:p>
      </dgm:t>
    </dgm:pt>
    <dgm:pt modelId="{06D58A17-31D1-4DBF-8DDF-3EABB11032E1}" type="parTrans" cxnId="{676A1F2B-4CF9-4535-8311-9997FD06F0E4}">
      <dgm:prSet/>
      <dgm:spPr/>
      <dgm:t>
        <a:bodyPr/>
        <a:lstStyle/>
        <a:p>
          <a:endParaRPr lang="en-GB">
            <a:latin typeface="Calisto MT" panose="02040603050505030304" pitchFamily="18" charset="0"/>
          </a:endParaRPr>
        </a:p>
      </dgm:t>
    </dgm:pt>
    <dgm:pt modelId="{D95F089D-B4F3-4628-B053-C7B4FDBA9B87}" type="sibTrans" cxnId="{676A1F2B-4CF9-4535-8311-9997FD06F0E4}">
      <dgm:prSet/>
      <dgm:spPr/>
      <dgm:t>
        <a:bodyPr/>
        <a:lstStyle/>
        <a:p>
          <a:endParaRPr lang="en-GB">
            <a:latin typeface="Calisto MT" panose="02040603050505030304" pitchFamily="18" charset="0"/>
          </a:endParaRPr>
        </a:p>
      </dgm:t>
    </dgm:pt>
    <dgm:pt modelId="{70D7CADB-E564-40EF-83CA-AEEC9DBEC8B6}">
      <dgm:prSet phldrT="[Text]"/>
      <dgm:spPr/>
      <dgm:t>
        <a:bodyPr/>
        <a:lstStyle/>
        <a:p>
          <a:r>
            <a:rPr lang="en-GB" dirty="0">
              <a:latin typeface="Calisto MT" panose="02040603050505030304" pitchFamily="18" charset="0"/>
            </a:rPr>
            <a:t>Parameters</a:t>
          </a:r>
        </a:p>
      </dgm:t>
    </dgm:pt>
    <dgm:pt modelId="{8C108A5D-3007-4BF7-B525-F7553A76979E}" type="parTrans" cxnId="{99186F92-FDD4-48F8-95F2-1D4311BABBEB}">
      <dgm:prSet/>
      <dgm:spPr/>
      <dgm:t>
        <a:bodyPr/>
        <a:lstStyle/>
        <a:p>
          <a:endParaRPr lang="en-GB">
            <a:latin typeface="Calisto MT" panose="02040603050505030304" pitchFamily="18" charset="0"/>
          </a:endParaRPr>
        </a:p>
      </dgm:t>
    </dgm:pt>
    <dgm:pt modelId="{8CA2CCC1-055D-407E-89F6-71CC704B93A4}" type="sibTrans" cxnId="{99186F92-FDD4-48F8-95F2-1D4311BABBEB}">
      <dgm:prSet/>
      <dgm:spPr/>
      <dgm:t>
        <a:bodyPr/>
        <a:lstStyle/>
        <a:p>
          <a:endParaRPr lang="en-GB">
            <a:latin typeface="Calisto MT" panose="02040603050505030304" pitchFamily="18" charset="0"/>
          </a:endParaRPr>
        </a:p>
      </dgm:t>
    </dgm:pt>
    <dgm:pt modelId="{48F0A19E-28CF-4C41-82A9-77AB1C2E3D98}" type="pres">
      <dgm:prSet presAssocID="{F544338F-CDFD-4CBF-871B-62CA75F1C50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049B34A9-5F37-41D1-A92F-A397BD900A31}" type="pres">
      <dgm:prSet presAssocID="{F544338F-CDFD-4CBF-871B-62CA75F1C509}" presName="outerBox" presStyleCnt="0"/>
      <dgm:spPr/>
    </dgm:pt>
    <dgm:pt modelId="{C3FFFE14-33EF-4774-B700-5B14995FD50B}" type="pres">
      <dgm:prSet presAssocID="{F544338F-CDFD-4CBF-871B-62CA75F1C509}" presName="outerBoxParent" presStyleLbl="node1" presStyleIdx="0" presStyleCnt="3" custLinFactNeighborX="-57129" custLinFactNeighborY="13281"/>
      <dgm:spPr/>
    </dgm:pt>
    <dgm:pt modelId="{BB77775B-7610-4503-8E52-009B127819DC}" type="pres">
      <dgm:prSet presAssocID="{F544338F-CDFD-4CBF-871B-62CA75F1C509}" presName="outerBoxChildren" presStyleCnt="0"/>
      <dgm:spPr/>
    </dgm:pt>
    <dgm:pt modelId="{0530C91F-497A-48C0-8D95-C1D6033F43F3}" type="pres">
      <dgm:prSet presAssocID="{7FB93D2C-A8A7-4D2E-A61E-F20AE9183488}" presName="oChild" presStyleLbl="fgAcc1" presStyleIdx="0" presStyleCnt="7">
        <dgm:presLayoutVars>
          <dgm:bulletEnabled val="1"/>
        </dgm:presLayoutVars>
      </dgm:prSet>
      <dgm:spPr/>
    </dgm:pt>
    <dgm:pt modelId="{86EE68B1-5D99-476F-B6CF-89A32ACE5FE7}" type="pres">
      <dgm:prSet presAssocID="{E203172C-3AB6-4BB6-8CE4-FA81C50ADDDD}" presName="outerSibTrans" presStyleCnt="0"/>
      <dgm:spPr/>
    </dgm:pt>
    <dgm:pt modelId="{F74743D3-D931-479C-8C4F-98A48EB974E9}" type="pres">
      <dgm:prSet presAssocID="{0C268FE5-C461-4124-8FA9-834394ACCFA8}" presName="oChild" presStyleLbl="fgAcc1" presStyleIdx="1" presStyleCnt="7">
        <dgm:presLayoutVars>
          <dgm:bulletEnabled val="1"/>
        </dgm:presLayoutVars>
      </dgm:prSet>
      <dgm:spPr/>
    </dgm:pt>
    <dgm:pt modelId="{00015857-971B-4F09-B226-C2B7CF90AEA9}" type="pres">
      <dgm:prSet presAssocID="{F544338F-CDFD-4CBF-871B-62CA75F1C509}" presName="middleBox" presStyleCnt="0"/>
      <dgm:spPr/>
    </dgm:pt>
    <dgm:pt modelId="{FFB2491E-0F18-4D19-88E6-A580531C9AA9}" type="pres">
      <dgm:prSet presAssocID="{F544338F-CDFD-4CBF-871B-62CA75F1C509}" presName="middleBoxParent" presStyleLbl="node1" presStyleIdx="1" presStyleCnt="3"/>
      <dgm:spPr/>
    </dgm:pt>
    <dgm:pt modelId="{B2403D70-DFE5-4CE7-9868-5EA8A34AD38C}" type="pres">
      <dgm:prSet presAssocID="{F544338F-CDFD-4CBF-871B-62CA75F1C509}" presName="middleBoxChildren" presStyleCnt="0"/>
      <dgm:spPr/>
    </dgm:pt>
    <dgm:pt modelId="{E3232C7B-F1D8-4AAB-A485-5FE8A6C4DF1C}" type="pres">
      <dgm:prSet presAssocID="{E78DBD7F-1134-4AD6-B82D-D48BFA72B2B1}" presName="mChild" presStyleLbl="fgAcc1" presStyleIdx="2" presStyleCnt="7">
        <dgm:presLayoutVars>
          <dgm:bulletEnabled val="1"/>
        </dgm:presLayoutVars>
      </dgm:prSet>
      <dgm:spPr/>
    </dgm:pt>
    <dgm:pt modelId="{CFFEF0C8-BE0C-4732-8F5A-20F37DAF39EB}" type="pres">
      <dgm:prSet presAssocID="{A78BBBF5-6211-49B5-A42F-1133CE4A0A90}" presName="middleSibTrans" presStyleCnt="0"/>
      <dgm:spPr/>
    </dgm:pt>
    <dgm:pt modelId="{61FC9EC7-713C-410C-A399-20B4B35544F9}" type="pres">
      <dgm:prSet presAssocID="{5CE13F02-A3D7-48C8-8F16-4AA432CE695C}" presName="mChild" presStyleLbl="fgAcc1" presStyleIdx="3" presStyleCnt="7">
        <dgm:presLayoutVars>
          <dgm:bulletEnabled val="1"/>
        </dgm:presLayoutVars>
      </dgm:prSet>
      <dgm:spPr/>
    </dgm:pt>
    <dgm:pt modelId="{0FE1895E-E84E-4A4D-8289-6A6927D7DBB3}" type="pres">
      <dgm:prSet presAssocID="{F544338F-CDFD-4CBF-871B-62CA75F1C509}" presName="centerBox" presStyleCnt="0"/>
      <dgm:spPr/>
    </dgm:pt>
    <dgm:pt modelId="{4834DA3E-8AF4-4E8B-AB79-836466823353}" type="pres">
      <dgm:prSet presAssocID="{F544338F-CDFD-4CBF-871B-62CA75F1C509}" presName="centerBoxParent" presStyleLbl="node1" presStyleIdx="2" presStyleCnt="3"/>
      <dgm:spPr/>
    </dgm:pt>
    <dgm:pt modelId="{0A406295-54E4-4D1C-BFB5-B0BA1780E6BF}" type="pres">
      <dgm:prSet presAssocID="{F544338F-CDFD-4CBF-871B-62CA75F1C509}" presName="centerBoxChildren" presStyleCnt="0"/>
      <dgm:spPr/>
    </dgm:pt>
    <dgm:pt modelId="{86132CF4-212A-45B7-8654-5CF867B204BB}" type="pres">
      <dgm:prSet presAssocID="{46B04FF0-DE7E-42B8-A2F0-FBB68640B795}" presName="cChild" presStyleLbl="fgAcc1" presStyleIdx="4" presStyleCnt="7">
        <dgm:presLayoutVars>
          <dgm:bulletEnabled val="1"/>
        </dgm:presLayoutVars>
      </dgm:prSet>
      <dgm:spPr/>
    </dgm:pt>
    <dgm:pt modelId="{76AC6725-AF7B-4B3C-B357-24973E2EF66F}" type="pres">
      <dgm:prSet presAssocID="{A9A46870-641F-464F-9AAD-9E4CDAE98DF1}" presName="centerSibTrans" presStyleCnt="0"/>
      <dgm:spPr/>
    </dgm:pt>
    <dgm:pt modelId="{5436A89F-ADAC-4BA2-8F84-0DA3CB115F19}" type="pres">
      <dgm:prSet presAssocID="{608F4080-149E-4255-B128-1DF27621D3D6}" presName="cChild" presStyleLbl="fgAcc1" presStyleIdx="5" presStyleCnt="7">
        <dgm:presLayoutVars>
          <dgm:bulletEnabled val="1"/>
        </dgm:presLayoutVars>
      </dgm:prSet>
      <dgm:spPr/>
    </dgm:pt>
    <dgm:pt modelId="{77475062-9C4D-49BA-A61C-9C72633F1573}" type="pres">
      <dgm:prSet presAssocID="{35722972-7308-439E-91D3-C37E97E5CD7B}" presName="centerSibTrans" presStyleCnt="0"/>
      <dgm:spPr/>
    </dgm:pt>
    <dgm:pt modelId="{EB52B6CE-4E80-4FDD-8A97-358AD38D5EDD}" type="pres">
      <dgm:prSet presAssocID="{70D7CADB-E564-40EF-83CA-AEEC9DBEC8B6}" presName="cChild" presStyleLbl="fgAcc1" presStyleIdx="6" presStyleCnt="7">
        <dgm:presLayoutVars>
          <dgm:bulletEnabled val="1"/>
        </dgm:presLayoutVars>
      </dgm:prSet>
      <dgm:spPr/>
    </dgm:pt>
  </dgm:ptLst>
  <dgm:cxnLst>
    <dgm:cxn modelId="{EBA5FF04-4612-4E46-8E74-22EA95F514AB}" srcId="{51DBBA45-6859-45B9-B63A-7A837A081717}" destId="{E78DBD7F-1134-4AD6-B82D-D48BFA72B2B1}" srcOrd="0" destOrd="0" parTransId="{BC8779BE-9E2D-43F3-8E38-1CF1E1B5484D}" sibTransId="{A78BBBF5-6211-49B5-A42F-1133CE4A0A90}"/>
    <dgm:cxn modelId="{13356E17-F0CA-40E5-B0E2-0DEB9770655E}" type="presOf" srcId="{51DBBA45-6859-45B9-B63A-7A837A081717}" destId="{FFB2491E-0F18-4D19-88E6-A580531C9AA9}" srcOrd="0" destOrd="0" presId="urn:microsoft.com/office/officeart/2005/8/layout/target2"/>
    <dgm:cxn modelId="{1D00C61A-D8F3-4E77-9305-5318D6340186}" type="presOf" srcId="{F544338F-CDFD-4CBF-871B-62CA75F1C509}" destId="{48F0A19E-28CF-4C41-82A9-77AB1C2E3D98}" srcOrd="0" destOrd="0" presId="urn:microsoft.com/office/officeart/2005/8/layout/target2"/>
    <dgm:cxn modelId="{E2BF0528-AFE1-41CF-A9B3-B073488293A8}" type="presOf" srcId="{92C236B9-61AB-4567-9B2E-87FE6D1C25D8}" destId="{4834DA3E-8AF4-4E8B-AB79-836466823353}" srcOrd="0" destOrd="0" presId="urn:microsoft.com/office/officeart/2005/8/layout/target2"/>
    <dgm:cxn modelId="{676A1F2B-4CF9-4535-8311-9997FD06F0E4}" srcId="{DDA2AE15-D18A-4A10-B0F0-BBF15013F5EF}" destId="{0C268FE5-C461-4124-8FA9-834394ACCFA8}" srcOrd="1" destOrd="0" parTransId="{06D58A17-31D1-4DBF-8DDF-3EABB11032E1}" sibTransId="{D95F089D-B4F3-4628-B053-C7B4FDBA9B87}"/>
    <dgm:cxn modelId="{20B6982C-7A96-4597-AF93-ED46B5CC1E6C}" type="presOf" srcId="{608F4080-149E-4255-B128-1DF27621D3D6}" destId="{5436A89F-ADAC-4BA2-8F84-0DA3CB115F19}" srcOrd="0" destOrd="0" presId="urn:microsoft.com/office/officeart/2005/8/layout/target2"/>
    <dgm:cxn modelId="{7450C63D-7C6C-4B75-865F-DB586E272EF7}" type="presOf" srcId="{7FB93D2C-A8A7-4D2E-A61E-F20AE9183488}" destId="{0530C91F-497A-48C0-8D95-C1D6033F43F3}" srcOrd="0" destOrd="0" presId="urn:microsoft.com/office/officeart/2005/8/layout/target2"/>
    <dgm:cxn modelId="{0C19B13F-2616-4DCC-90AA-FD378C679409}" srcId="{92C236B9-61AB-4567-9B2E-87FE6D1C25D8}" destId="{46B04FF0-DE7E-42B8-A2F0-FBB68640B795}" srcOrd="0" destOrd="0" parTransId="{A5BB31C8-E709-4DD8-8374-4EACA6E8FDCD}" sibTransId="{A9A46870-641F-464F-9AAD-9E4CDAE98DF1}"/>
    <dgm:cxn modelId="{5B277A5F-84FF-4BC4-B3E8-A0117F3753D2}" type="presOf" srcId="{70D7CADB-E564-40EF-83CA-AEEC9DBEC8B6}" destId="{EB52B6CE-4E80-4FDD-8A97-358AD38D5EDD}" srcOrd="0" destOrd="0" presId="urn:microsoft.com/office/officeart/2005/8/layout/target2"/>
    <dgm:cxn modelId="{47998160-4FCB-40F7-9885-C7979C35264F}" type="presOf" srcId="{0C268FE5-C461-4124-8FA9-834394ACCFA8}" destId="{F74743D3-D931-479C-8C4F-98A48EB974E9}" srcOrd="0" destOrd="0" presId="urn:microsoft.com/office/officeart/2005/8/layout/target2"/>
    <dgm:cxn modelId="{9DBE6E64-121D-4304-88D7-6CC5494B7FE4}" type="presOf" srcId="{5CE13F02-A3D7-48C8-8F16-4AA432CE695C}" destId="{61FC9EC7-713C-410C-A399-20B4B35544F9}" srcOrd="0" destOrd="0" presId="urn:microsoft.com/office/officeart/2005/8/layout/target2"/>
    <dgm:cxn modelId="{443AB557-E536-443A-B421-54B7C133C9FD}" srcId="{92C236B9-61AB-4567-9B2E-87FE6D1C25D8}" destId="{608F4080-149E-4255-B128-1DF27621D3D6}" srcOrd="1" destOrd="0" parTransId="{9F495B58-E5B7-4EA8-9C19-6BBFBD5BB412}" sibTransId="{35722972-7308-439E-91D3-C37E97E5CD7B}"/>
    <dgm:cxn modelId="{0E43CC85-9B92-420B-A91B-40DFC552A4AB}" srcId="{DDA2AE15-D18A-4A10-B0F0-BBF15013F5EF}" destId="{7FB93D2C-A8A7-4D2E-A61E-F20AE9183488}" srcOrd="0" destOrd="0" parTransId="{AA0CF10D-B37B-4EE2-AD9B-CE63869162A2}" sibTransId="{E203172C-3AB6-4BB6-8CE4-FA81C50ADDDD}"/>
    <dgm:cxn modelId="{99186F92-FDD4-48F8-95F2-1D4311BABBEB}" srcId="{92C236B9-61AB-4567-9B2E-87FE6D1C25D8}" destId="{70D7CADB-E564-40EF-83CA-AEEC9DBEC8B6}" srcOrd="2" destOrd="0" parTransId="{8C108A5D-3007-4BF7-B525-F7553A76979E}" sibTransId="{8CA2CCC1-055D-407E-89F6-71CC704B93A4}"/>
    <dgm:cxn modelId="{5113979D-9481-4D69-B3F7-ED58BD62A2C2}" type="presOf" srcId="{46B04FF0-DE7E-42B8-A2F0-FBB68640B795}" destId="{86132CF4-212A-45B7-8654-5CF867B204BB}" srcOrd="0" destOrd="0" presId="urn:microsoft.com/office/officeart/2005/8/layout/target2"/>
    <dgm:cxn modelId="{065F3FC4-3B07-4DFC-8FB1-D6C6DFE896BB}" type="presOf" srcId="{DDA2AE15-D18A-4A10-B0F0-BBF15013F5EF}" destId="{C3FFFE14-33EF-4774-B700-5B14995FD50B}" srcOrd="0" destOrd="0" presId="urn:microsoft.com/office/officeart/2005/8/layout/target2"/>
    <dgm:cxn modelId="{4DAD03CA-2B26-4DBE-83AB-9AC32990EB03}" srcId="{F544338F-CDFD-4CBF-871B-62CA75F1C509}" destId="{51DBBA45-6859-45B9-B63A-7A837A081717}" srcOrd="1" destOrd="0" parTransId="{BB99313A-6BAA-415B-9CF4-7969A4F43F83}" sibTransId="{7D996706-85D9-43DB-9498-7D33507298E6}"/>
    <dgm:cxn modelId="{BB3167CA-E20A-4CFF-A29B-27C1AFBBEC1F}" srcId="{51DBBA45-6859-45B9-B63A-7A837A081717}" destId="{5CE13F02-A3D7-48C8-8F16-4AA432CE695C}" srcOrd="1" destOrd="0" parTransId="{D8B91D91-CB08-4560-B698-E0276785F46A}" sibTransId="{EAC047BB-7462-48BD-ADF0-943D6DEA9C97}"/>
    <dgm:cxn modelId="{CD78D5D6-62B4-4E3C-B57F-3F0CCBB68023}" srcId="{F544338F-CDFD-4CBF-871B-62CA75F1C509}" destId="{92C236B9-61AB-4567-9B2E-87FE6D1C25D8}" srcOrd="2" destOrd="0" parTransId="{873063AD-FD3D-40A3-8FDA-612609F9BFAC}" sibTransId="{D40DD055-9908-491A-8618-1E85A6BA2D14}"/>
    <dgm:cxn modelId="{968173D9-CC19-4050-B6D0-D6BD7F1E1A19}" srcId="{F544338F-CDFD-4CBF-871B-62CA75F1C509}" destId="{DDA2AE15-D18A-4A10-B0F0-BBF15013F5EF}" srcOrd="0" destOrd="0" parTransId="{059CF154-B8C5-4958-9C43-EC869269C27C}" sibTransId="{E0D87CFF-17B0-4148-A48F-7F36D154AFC8}"/>
    <dgm:cxn modelId="{3BA16ADA-9FFC-4380-8CEA-BCDBA1E48E14}" type="presOf" srcId="{E78DBD7F-1134-4AD6-B82D-D48BFA72B2B1}" destId="{E3232C7B-F1D8-4AAB-A485-5FE8A6C4DF1C}" srcOrd="0" destOrd="0" presId="urn:microsoft.com/office/officeart/2005/8/layout/target2"/>
    <dgm:cxn modelId="{A1991150-1CDD-4AA5-97E3-997AD57EFA5E}" type="presParOf" srcId="{48F0A19E-28CF-4C41-82A9-77AB1C2E3D98}" destId="{049B34A9-5F37-41D1-A92F-A397BD900A31}" srcOrd="0" destOrd="0" presId="urn:microsoft.com/office/officeart/2005/8/layout/target2"/>
    <dgm:cxn modelId="{85423F20-9011-451D-A4C5-548967BDC3CD}" type="presParOf" srcId="{049B34A9-5F37-41D1-A92F-A397BD900A31}" destId="{C3FFFE14-33EF-4774-B700-5B14995FD50B}" srcOrd="0" destOrd="0" presId="urn:microsoft.com/office/officeart/2005/8/layout/target2"/>
    <dgm:cxn modelId="{A91FDAEE-F010-4E60-B1C5-821074E2C833}" type="presParOf" srcId="{049B34A9-5F37-41D1-A92F-A397BD900A31}" destId="{BB77775B-7610-4503-8E52-009B127819DC}" srcOrd="1" destOrd="0" presId="urn:microsoft.com/office/officeart/2005/8/layout/target2"/>
    <dgm:cxn modelId="{26511396-7452-4B38-9E0F-420FED918F55}" type="presParOf" srcId="{BB77775B-7610-4503-8E52-009B127819DC}" destId="{0530C91F-497A-48C0-8D95-C1D6033F43F3}" srcOrd="0" destOrd="0" presId="urn:microsoft.com/office/officeart/2005/8/layout/target2"/>
    <dgm:cxn modelId="{F159AE85-9E27-4BC2-A01E-D6F7979C6328}" type="presParOf" srcId="{BB77775B-7610-4503-8E52-009B127819DC}" destId="{86EE68B1-5D99-476F-B6CF-89A32ACE5FE7}" srcOrd="1" destOrd="0" presId="urn:microsoft.com/office/officeart/2005/8/layout/target2"/>
    <dgm:cxn modelId="{E5AF7F01-7CF4-41CE-8E43-9BBA8E81EA4D}" type="presParOf" srcId="{BB77775B-7610-4503-8E52-009B127819DC}" destId="{F74743D3-D931-479C-8C4F-98A48EB974E9}" srcOrd="2" destOrd="0" presId="urn:microsoft.com/office/officeart/2005/8/layout/target2"/>
    <dgm:cxn modelId="{968EDE6D-E0D7-4D3B-9285-4B82D5BD2EA4}" type="presParOf" srcId="{48F0A19E-28CF-4C41-82A9-77AB1C2E3D98}" destId="{00015857-971B-4F09-B226-C2B7CF90AEA9}" srcOrd="1" destOrd="0" presId="urn:microsoft.com/office/officeart/2005/8/layout/target2"/>
    <dgm:cxn modelId="{98F3E0DB-6B14-4E76-B825-27186501D0DB}" type="presParOf" srcId="{00015857-971B-4F09-B226-C2B7CF90AEA9}" destId="{FFB2491E-0F18-4D19-88E6-A580531C9AA9}" srcOrd="0" destOrd="0" presId="urn:microsoft.com/office/officeart/2005/8/layout/target2"/>
    <dgm:cxn modelId="{C654CD2F-CFFD-41B4-A422-776C0F6DE470}" type="presParOf" srcId="{00015857-971B-4F09-B226-C2B7CF90AEA9}" destId="{B2403D70-DFE5-4CE7-9868-5EA8A34AD38C}" srcOrd="1" destOrd="0" presId="urn:microsoft.com/office/officeart/2005/8/layout/target2"/>
    <dgm:cxn modelId="{ACF81624-7B76-4E98-9FE5-E58CA70BCD17}" type="presParOf" srcId="{B2403D70-DFE5-4CE7-9868-5EA8A34AD38C}" destId="{E3232C7B-F1D8-4AAB-A485-5FE8A6C4DF1C}" srcOrd="0" destOrd="0" presId="urn:microsoft.com/office/officeart/2005/8/layout/target2"/>
    <dgm:cxn modelId="{BC974ABE-5853-4A47-BE13-01D51D969020}" type="presParOf" srcId="{B2403D70-DFE5-4CE7-9868-5EA8A34AD38C}" destId="{CFFEF0C8-BE0C-4732-8F5A-20F37DAF39EB}" srcOrd="1" destOrd="0" presId="urn:microsoft.com/office/officeart/2005/8/layout/target2"/>
    <dgm:cxn modelId="{0E1AAD4F-37F0-49DE-B815-B077110C7A03}" type="presParOf" srcId="{B2403D70-DFE5-4CE7-9868-5EA8A34AD38C}" destId="{61FC9EC7-713C-410C-A399-20B4B35544F9}" srcOrd="2" destOrd="0" presId="urn:microsoft.com/office/officeart/2005/8/layout/target2"/>
    <dgm:cxn modelId="{7F2F624C-44D5-45F3-852A-0E77654D26F6}" type="presParOf" srcId="{48F0A19E-28CF-4C41-82A9-77AB1C2E3D98}" destId="{0FE1895E-E84E-4A4D-8289-6A6927D7DBB3}" srcOrd="2" destOrd="0" presId="urn:microsoft.com/office/officeart/2005/8/layout/target2"/>
    <dgm:cxn modelId="{9F9B4E9D-1635-4E58-8DEF-FB79646C12AF}" type="presParOf" srcId="{0FE1895E-E84E-4A4D-8289-6A6927D7DBB3}" destId="{4834DA3E-8AF4-4E8B-AB79-836466823353}" srcOrd="0" destOrd="0" presId="urn:microsoft.com/office/officeart/2005/8/layout/target2"/>
    <dgm:cxn modelId="{E3A0E31A-F220-496F-815B-D8D07F2CFE45}" type="presParOf" srcId="{0FE1895E-E84E-4A4D-8289-6A6927D7DBB3}" destId="{0A406295-54E4-4D1C-BFB5-B0BA1780E6BF}" srcOrd="1" destOrd="0" presId="urn:microsoft.com/office/officeart/2005/8/layout/target2"/>
    <dgm:cxn modelId="{E971BEFB-98C9-43D1-8C16-BFA7BB3E496E}" type="presParOf" srcId="{0A406295-54E4-4D1C-BFB5-B0BA1780E6BF}" destId="{86132CF4-212A-45B7-8654-5CF867B204BB}" srcOrd="0" destOrd="0" presId="urn:microsoft.com/office/officeart/2005/8/layout/target2"/>
    <dgm:cxn modelId="{18D0823E-97D9-48DC-B758-50A3FB2156C6}" type="presParOf" srcId="{0A406295-54E4-4D1C-BFB5-B0BA1780E6BF}" destId="{76AC6725-AF7B-4B3C-B357-24973E2EF66F}" srcOrd="1" destOrd="0" presId="urn:microsoft.com/office/officeart/2005/8/layout/target2"/>
    <dgm:cxn modelId="{CA29E62A-EF56-4266-9D43-7CFBCE3471EC}" type="presParOf" srcId="{0A406295-54E4-4D1C-BFB5-B0BA1780E6BF}" destId="{5436A89F-ADAC-4BA2-8F84-0DA3CB115F19}" srcOrd="2" destOrd="0" presId="urn:microsoft.com/office/officeart/2005/8/layout/target2"/>
    <dgm:cxn modelId="{7A9C9C08-E1F9-4AEB-B5C8-03652EFC0B39}" type="presParOf" srcId="{0A406295-54E4-4D1C-BFB5-B0BA1780E6BF}" destId="{77475062-9C4D-49BA-A61C-9C72633F1573}" srcOrd="3" destOrd="0" presId="urn:microsoft.com/office/officeart/2005/8/layout/target2"/>
    <dgm:cxn modelId="{7FC68222-6D5A-454A-9F39-CDD37F656246}" type="presParOf" srcId="{0A406295-54E4-4D1C-BFB5-B0BA1780E6BF}" destId="{EB52B6CE-4E80-4FDD-8A97-358AD38D5EDD}" srcOrd="4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B78106-DDE2-4E34-B994-97780F37643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CBA2C73C-7DBE-4A29-8A5C-78C5337FF901}">
      <dgm:prSet phldrT="[Text]"/>
      <dgm:spPr>
        <a:ln w="38100">
          <a:solidFill>
            <a:schemeClr val="tx1"/>
          </a:solidFill>
        </a:ln>
      </dgm:spPr>
      <dgm:t>
        <a:bodyPr/>
        <a:lstStyle/>
        <a:p>
          <a:r>
            <a:rPr lang="en-GB" dirty="0" err="1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IStartupFilter</a:t>
          </a:r>
          <a:endParaRPr lang="en-GB" dirty="0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90AE6145-B672-429A-94B1-AE013B9C3A00}" type="parTrans" cxnId="{3F2CFA22-4018-4DE1-8C81-724FA7C342CE}">
      <dgm:prSet/>
      <dgm:spPr/>
      <dgm:t>
        <a:bodyPr/>
        <a:lstStyle/>
        <a:p>
          <a:endParaRPr lang="en-GB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0E11FFDE-672D-40AA-A9FB-CCB3986E50D1}" type="sibTrans" cxnId="{3F2CFA22-4018-4DE1-8C81-724FA7C342CE}">
      <dgm:prSet/>
      <dgm:spPr/>
      <dgm:t>
        <a:bodyPr/>
        <a:lstStyle/>
        <a:p>
          <a:endParaRPr lang="en-GB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5E37AF36-E31F-46CE-B85F-1916F2F2324F}">
      <dgm:prSet phldrT="[Text]"/>
      <dgm:spPr>
        <a:ln w="38100">
          <a:solidFill>
            <a:schemeClr val="tx1"/>
          </a:solidFill>
        </a:ln>
      </dgm:spPr>
      <dgm:t>
        <a:bodyPr/>
        <a:lstStyle/>
        <a:p>
          <a:r>
            <a:rPr lang="en-GB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Config per environment</a:t>
          </a:r>
        </a:p>
      </dgm:t>
    </dgm:pt>
    <dgm:pt modelId="{A8A6493E-4B81-47E4-8977-DBB5640583DB}" type="parTrans" cxnId="{7C462FF5-E95F-4424-B3CD-D7CDB45C2BFD}">
      <dgm:prSet/>
      <dgm:spPr/>
      <dgm:t>
        <a:bodyPr/>
        <a:lstStyle/>
        <a:p>
          <a:endParaRPr lang="en-GB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F884850D-1F60-499B-A0FF-63FDE08589D4}" type="sibTrans" cxnId="{7C462FF5-E95F-4424-B3CD-D7CDB45C2BFD}">
      <dgm:prSet/>
      <dgm:spPr/>
      <dgm:t>
        <a:bodyPr/>
        <a:lstStyle/>
        <a:p>
          <a:endParaRPr lang="en-GB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B824916B-362D-4F67-8009-14F0F2586C4A}">
      <dgm:prSet phldrT="[Text]"/>
      <dgm:spPr>
        <a:solidFill>
          <a:srgbClr val="7030A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GB" dirty="0" err="1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IServer</a:t>
          </a:r>
          <a:endParaRPr lang="en-GB" dirty="0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1437DE5F-7084-4A69-A336-23CB7C6DF7FE}" type="parTrans" cxnId="{681868FD-940F-4F93-9BC6-6D5685434C5B}">
      <dgm:prSet/>
      <dgm:spPr/>
      <dgm:t>
        <a:bodyPr/>
        <a:lstStyle/>
        <a:p>
          <a:endParaRPr lang="en-GB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2C62BCEF-BC14-4055-9423-C5F42F799F51}" type="sibTrans" cxnId="{681868FD-940F-4F93-9BC6-6D5685434C5B}">
      <dgm:prSet/>
      <dgm:spPr/>
      <dgm:t>
        <a:bodyPr/>
        <a:lstStyle/>
        <a:p>
          <a:endParaRPr lang="en-GB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153B06EB-BCEF-453C-B843-D0BBE24D1704}">
      <dgm:prSet phldrT="[Text]"/>
      <dgm:spPr>
        <a:ln w="38100">
          <a:solidFill>
            <a:schemeClr val="tx1"/>
          </a:solidFill>
        </a:ln>
      </dgm:spPr>
      <dgm:t>
        <a:bodyPr/>
        <a:lstStyle/>
        <a:p>
          <a:r>
            <a:rPr lang="en-GB" dirty="0" err="1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HttpClientFactory</a:t>
          </a:r>
          <a:endParaRPr lang="en-GB" dirty="0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98954195-92B2-431A-A843-778A4021C097}" type="parTrans" cxnId="{10F67BDE-5182-4913-BE9E-D9238D3FD053}">
      <dgm:prSet/>
      <dgm:spPr/>
      <dgm:t>
        <a:bodyPr/>
        <a:lstStyle/>
        <a:p>
          <a:endParaRPr lang="en-GB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FB65EA01-ACA3-4F39-891A-DCBEB50435E2}" type="sibTrans" cxnId="{10F67BDE-5182-4913-BE9E-D9238D3FD053}">
      <dgm:prSet/>
      <dgm:spPr/>
      <dgm:t>
        <a:bodyPr/>
        <a:lstStyle/>
        <a:p>
          <a:endParaRPr lang="en-GB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5CCB275B-ADF1-4027-9960-7DBA898CE395}">
      <dgm:prSet phldrT="[Text]"/>
      <dgm:spPr>
        <a:ln w="38100">
          <a:solidFill>
            <a:schemeClr val="tx1"/>
          </a:solidFill>
        </a:ln>
      </dgm:spPr>
      <dgm:t>
        <a:bodyPr/>
        <a:lstStyle/>
        <a:p>
          <a:r>
            <a:rPr lang="en-GB" dirty="0" err="1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IHostedService</a:t>
          </a:r>
          <a:endParaRPr lang="en-GB" dirty="0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30A0555F-00FA-414E-9F4C-FA5787F12F2B}" type="parTrans" cxnId="{4D1C5D9F-7E70-4564-BD6A-BB71D80D9E98}">
      <dgm:prSet/>
      <dgm:spPr/>
      <dgm:t>
        <a:bodyPr/>
        <a:lstStyle/>
        <a:p>
          <a:endParaRPr lang="en-GB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8A84199E-1A36-4C4F-88D5-DAD185DAC59A}" type="sibTrans" cxnId="{4D1C5D9F-7E70-4564-BD6A-BB71D80D9E98}">
      <dgm:prSet/>
      <dgm:spPr/>
      <dgm:t>
        <a:bodyPr/>
        <a:lstStyle/>
        <a:p>
          <a:endParaRPr lang="en-GB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5F619E29-8F9F-4B4F-BEDB-1B73828EFD5C}">
      <dgm:prSet phldrT="[Text]"/>
      <dgm:spPr>
        <a:solidFill>
          <a:schemeClr val="accent1">
            <a:lumMod val="75000"/>
          </a:schemeClr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GB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[</a:t>
          </a:r>
          <a:r>
            <a:rPr lang="en-GB" dirty="0" err="1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ApiController</a:t>
          </a:r>
          <a:r>
            <a:rPr lang="en-GB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]</a:t>
          </a:r>
        </a:p>
      </dgm:t>
    </dgm:pt>
    <dgm:pt modelId="{DC2498F6-8221-4559-B107-D899A354E4BB}" type="parTrans" cxnId="{001544B5-8148-4DC3-8296-58AD416A04D4}">
      <dgm:prSet/>
      <dgm:spPr/>
      <dgm:t>
        <a:bodyPr/>
        <a:lstStyle/>
        <a:p>
          <a:endParaRPr lang="en-GB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CF898390-22E1-4A19-AF61-9624F9582856}" type="sibTrans" cxnId="{001544B5-8148-4DC3-8296-58AD416A04D4}">
      <dgm:prSet/>
      <dgm:spPr/>
      <dgm:t>
        <a:bodyPr/>
        <a:lstStyle/>
        <a:p>
          <a:endParaRPr lang="en-GB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CA6BB227-3563-4E16-A748-C567FC8A762A}">
      <dgm:prSet phldrT="[Text]"/>
      <dgm:spPr>
        <a:solidFill>
          <a:schemeClr val="accent4">
            <a:lumMod val="75000"/>
          </a:schemeClr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GB" dirty="0" err="1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ActionResult</a:t>
          </a:r>
          <a:r>
            <a:rPr lang="en-GB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&lt;T&gt;</a:t>
          </a:r>
        </a:p>
      </dgm:t>
    </dgm:pt>
    <dgm:pt modelId="{6F9C77D6-AB54-4EF2-8C75-F941292B23F9}" type="parTrans" cxnId="{4CE71DAF-0E82-4C7E-B538-514EA753AE33}">
      <dgm:prSet/>
      <dgm:spPr/>
      <dgm:t>
        <a:bodyPr/>
        <a:lstStyle/>
        <a:p>
          <a:endParaRPr lang="en-GB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321C1530-1354-4BDA-977E-CD49D7488C41}" type="sibTrans" cxnId="{4CE71DAF-0E82-4C7E-B538-514EA753AE33}">
      <dgm:prSet/>
      <dgm:spPr/>
      <dgm:t>
        <a:bodyPr/>
        <a:lstStyle/>
        <a:p>
          <a:endParaRPr lang="en-GB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35195561-E745-445A-97F8-3147E4155AD4}">
      <dgm:prSet phldrT="[Text]"/>
      <dgm:spPr>
        <a:ln w="38100">
          <a:solidFill>
            <a:schemeClr val="tx1"/>
          </a:solidFill>
        </a:ln>
      </dgm:spPr>
      <dgm:t>
        <a:bodyPr/>
        <a:lstStyle/>
        <a:p>
          <a:r>
            <a:rPr lang="en-GB" dirty="0" err="1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IModelBinder</a:t>
          </a:r>
          <a:endParaRPr lang="en-GB" dirty="0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68C7E180-3A38-4005-BDA4-01F8B6294E59}" type="parTrans" cxnId="{2B4970E8-1293-4ABB-9E61-9FA17727220D}">
      <dgm:prSet/>
      <dgm:spPr/>
      <dgm:t>
        <a:bodyPr/>
        <a:lstStyle/>
        <a:p>
          <a:endParaRPr lang="en-GB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1D1FD40C-B6F8-4F17-86B2-0F511A4310F1}" type="sibTrans" cxnId="{2B4970E8-1293-4ABB-9E61-9FA17727220D}">
      <dgm:prSet/>
      <dgm:spPr/>
      <dgm:t>
        <a:bodyPr/>
        <a:lstStyle/>
        <a:p>
          <a:endParaRPr lang="en-GB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0A6F43B9-A42A-4DA8-942C-30E730AE7F61}">
      <dgm:prSet phldrT="[Text]"/>
      <dgm:spPr>
        <a:ln w="38100">
          <a:solidFill>
            <a:schemeClr val="tx1"/>
          </a:solidFill>
        </a:ln>
      </dgm:spPr>
      <dgm:t>
        <a:bodyPr/>
        <a:lstStyle/>
        <a:p>
          <a:r>
            <a:rPr lang="en-GB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Conventions</a:t>
          </a:r>
        </a:p>
      </dgm:t>
    </dgm:pt>
    <dgm:pt modelId="{0FCCA469-648D-4792-B6AB-2C9C0342C473}" type="parTrans" cxnId="{DEEFB897-2F48-44A0-AB14-624AD9ED53E7}">
      <dgm:prSet/>
      <dgm:spPr/>
      <dgm:t>
        <a:bodyPr/>
        <a:lstStyle/>
        <a:p>
          <a:endParaRPr lang="en-GB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AE001CFF-AA11-492C-81A2-978E1F018A90}" type="sibTrans" cxnId="{DEEFB897-2F48-44A0-AB14-624AD9ED53E7}">
      <dgm:prSet/>
      <dgm:spPr/>
      <dgm:t>
        <a:bodyPr/>
        <a:lstStyle/>
        <a:p>
          <a:endParaRPr lang="en-GB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8DB382C1-1429-48A5-93D0-2453924AB38B}">
      <dgm:prSet phldrT="[Text]"/>
      <dgm:spPr>
        <a:ln w="38100">
          <a:solidFill>
            <a:schemeClr val="tx1"/>
          </a:solidFill>
        </a:ln>
      </dgm:spPr>
      <dgm:t>
        <a:bodyPr/>
        <a:lstStyle/>
        <a:p>
          <a:r>
            <a:rPr lang="en-GB" dirty="0" err="1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ApplicationPart</a:t>
          </a:r>
          <a:endParaRPr lang="en-GB" dirty="0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41324E9F-DF13-4F2C-A23A-3D79D536375E}" type="parTrans" cxnId="{0206890E-980A-4AD3-B9F1-C61DB2080CA1}">
      <dgm:prSet/>
      <dgm:spPr/>
      <dgm:t>
        <a:bodyPr/>
        <a:lstStyle/>
        <a:p>
          <a:endParaRPr lang="en-GB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50346FAC-4052-4792-9D74-F1836580069A}" type="sibTrans" cxnId="{0206890E-980A-4AD3-B9F1-C61DB2080CA1}">
      <dgm:prSet/>
      <dgm:spPr/>
      <dgm:t>
        <a:bodyPr/>
        <a:lstStyle/>
        <a:p>
          <a:endParaRPr lang="en-GB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FE50905B-C77D-449D-BF57-1B26C58ECE31}">
      <dgm:prSet phldrT="[Text]"/>
      <dgm:spPr>
        <a:ln w="38100">
          <a:solidFill>
            <a:schemeClr val="tx1"/>
          </a:solidFill>
        </a:ln>
      </dgm:spPr>
      <dgm:t>
        <a:bodyPr/>
        <a:lstStyle/>
        <a:p>
          <a:r>
            <a:rPr lang="en-GB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HATEOAS, Channels…</a:t>
          </a:r>
        </a:p>
      </dgm:t>
    </dgm:pt>
    <dgm:pt modelId="{BAEC40F9-E9C2-4C2B-BE93-96333F7A3C17}" type="parTrans" cxnId="{95E89FC9-3BAB-4BA7-82D1-868E325C0920}">
      <dgm:prSet/>
      <dgm:spPr/>
      <dgm:t>
        <a:bodyPr/>
        <a:lstStyle/>
        <a:p>
          <a:endParaRPr lang="en-GB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1A564235-65B8-4209-858B-C1A8C7B38B1B}" type="sibTrans" cxnId="{95E89FC9-3BAB-4BA7-82D1-868E325C0920}">
      <dgm:prSet/>
      <dgm:spPr/>
      <dgm:t>
        <a:bodyPr/>
        <a:lstStyle/>
        <a:p>
          <a:endParaRPr lang="en-GB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79D47950-2445-4FAB-9608-5D6F6E3320BB}">
      <dgm:prSet phldrT="[Text]"/>
      <dgm:spPr>
        <a:solidFill>
          <a:srgbClr val="3C9AB0"/>
        </a:solidFill>
        <a:ln w="38100">
          <a:solidFill>
            <a:schemeClr val="tx1"/>
          </a:solidFill>
        </a:ln>
      </dgm:spPr>
      <dgm:t>
        <a:bodyPr/>
        <a:lstStyle/>
        <a:p>
          <a:r>
            <a:rPr lang="en-GB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RFC 7807</a:t>
          </a:r>
        </a:p>
      </dgm:t>
    </dgm:pt>
    <dgm:pt modelId="{D7CD96E1-ADE1-4B35-BCB4-8A26C20D231F}" type="parTrans" cxnId="{AE060F40-B361-4DAD-9769-90673A1B1679}">
      <dgm:prSet/>
      <dgm:spPr/>
      <dgm:t>
        <a:bodyPr/>
        <a:lstStyle/>
        <a:p>
          <a:endParaRPr lang="en-GB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4DD25CF0-EB3D-4F87-98AE-CDF8681DF39B}" type="sibTrans" cxnId="{AE060F40-B361-4DAD-9769-90673A1B1679}">
      <dgm:prSet/>
      <dgm:spPr/>
      <dgm:t>
        <a:bodyPr/>
        <a:lstStyle/>
        <a:p>
          <a:endParaRPr lang="en-GB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8FC40689-8097-4F34-BBFE-9D620A29B75A}" type="pres">
      <dgm:prSet presAssocID="{47B78106-DDE2-4E34-B994-97780F37643A}" presName="diagram" presStyleCnt="0">
        <dgm:presLayoutVars>
          <dgm:dir/>
          <dgm:resizeHandles val="exact"/>
        </dgm:presLayoutVars>
      </dgm:prSet>
      <dgm:spPr/>
    </dgm:pt>
    <dgm:pt modelId="{47E33F4A-D782-4B65-81E7-537939BE68E1}" type="pres">
      <dgm:prSet presAssocID="{CBA2C73C-7DBE-4A29-8A5C-78C5337FF901}" presName="node" presStyleLbl="node1" presStyleIdx="0" presStyleCnt="12">
        <dgm:presLayoutVars>
          <dgm:bulletEnabled val="1"/>
        </dgm:presLayoutVars>
      </dgm:prSet>
      <dgm:spPr/>
    </dgm:pt>
    <dgm:pt modelId="{0E4690F6-DE84-44EF-B51A-5C64E0FD3381}" type="pres">
      <dgm:prSet presAssocID="{0E11FFDE-672D-40AA-A9FB-CCB3986E50D1}" presName="sibTrans" presStyleCnt="0"/>
      <dgm:spPr/>
    </dgm:pt>
    <dgm:pt modelId="{1B65DF36-94B5-4202-BFB8-C56C3EE4433E}" type="pres">
      <dgm:prSet presAssocID="{5E37AF36-E31F-46CE-B85F-1916F2F2324F}" presName="node" presStyleLbl="node1" presStyleIdx="1" presStyleCnt="12">
        <dgm:presLayoutVars>
          <dgm:bulletEnabled val="1"/>
        </dgm:presLayoutVars>
      </dgm:prSet>
      <dgm:spPr/>
    </dgm:pt>
    <dgm:pt modelId="{DA326D6B-9639-4C48-AECA-E6D29D650711}" type="pres">
      <dgm:prSet presAssocID="{F884850D-1F60-499B-A0FF-63FDE08589D4}" presName="sibTrans" presStyleCnt="0"/>
      <dgm:spPr/>
    </dgm:pt>
    <dgm:pt modelId="{663D3398-A6F5-44A4-99B3-C5818A41BAFD}" type="pres">
      <dgm:prSet presAssocID="{B824916B-362D-4F67-8009-14F0F2586C4A}" presName="node" presStyleLbl="node1" presStyleIdx="2" presStyleCnt="12">
        <dgm:presLayoutVars>
          <dgm:bulletEnabled val="1"/>
        </dgm:presLayoutVars>
      </dgm:prSet>
      <dgm:spPr/>
    </dgm:pt>
    <dgm:pt modelId="{BD539A09-CF58-4EDF-B65A-7237F32927DA}" type="pres">
      <dgm:prSet presAssocID="{2C62BCEF-BC14-4055-9423-C5F42F799F51}" presName="sibTrans" presStyleCnt="0"/>
      <dgm:spPr/>
    </dgm:pt>
    <dgm:pt modelId="{BCE579F4-F2D3-4301-92E8-C16C787A976B}" type="pres">
      <dgm:prSet presAssocID="{153B06EB-BCEF-453C-B843-D0BBE24D1704}" presName="node" presStyleLbl="node1" presStyleIdx="3" presStyleCnt="12">
        <dgm:presLayoutVars>
          <dgm:bulletEnabled val="1"/>
        </dgm:presLayoutVars>
      </dgm:prSet>
      <dgm:spPr/>
    </dgm:pt>
    <dgm:pt modelId="{28AAF7BC-690D-4B79-8002-BF2167771A64}" type="pres">
      <dgm:prSet presAssocID="{FB65EA01-ACA3-4F39-891A-DCBEB50435E2}" presName="sibTrans" presStyleCnt="0"/>
      <dgm:spPr/>
    </dgm:pt>
    <dgm:pt modelId="{763A4D4C-A900-456D-8DE8-A148BC2876B4}" type="pres">
      <dgm:prSet presAssocID="{5CCB275B-ADF1-4027-9960-7DBA898CE395}" presName="node" presStyleLbl="node1" presStyleIdx="4" presStyleCnt="12">
        <dgm:presLayoutVars>
          <dgm:bulletEnabled val="1"/>
        </dgm:presLayoutVars>
      </dgm:prSet>
      <dgm:spPr/>
    </dgm:pt>
    <dgm:pt modelId="{A3C01D14-FD57-44A1-819A-A96E5726D836}" type="pres">
      <dgm:prSet presAssocID="{8A84199E-1A36-4C4F-88D5-DAD185DAC59A}" presName="sibTrans" presStyleCnt="0"/>
      <dgm:spPr/>
    </dgm:pt>
    <dgm:pt modelId="{CA6C751C-A1CE-4AA0-9CA6-4875A45C7234}" type="pres">
      <dgm:prSet presAssocID="{5F619E29-8F9F-4B4F-BEDB-1B73828EFD5C}" presName="node" presStyleLbl="node1" presStyleIdx="5" presStyleCnt="12">
        <dgm:presLayoutVars>
          <dgm:bulletEnabled val="1"/>
        </dgm:presLayoutVars>
      </dgm:prSet>
      <dgm:spPr/>
    </dgm:pt>
    <dgm:pt modelId="{2147095A-D586-486F-84BD-8A30C3DC84EC}" type="pres">
      <dgm:prSet presAssocID="{CF898390-22E1-4A19-AF61-9624F9582856}" presName="sibTrans" presStyleCnt="0"/>
      <dgm:spPr/>
    </dgm:pt>
    <dgm:pt modelId="{A5446B55-64D5-4CA4-A468-D093D049D2CB}" type="pres">
      <dgm:prSet presAssocID="{CA6BB227-3563-4E16-A748-C567FC8A762A}" presName="node" presStyleLbl="node1" presStyleIdx="6" presStyleCnt="12">
        <dgm:presLayoutVars>
          <dgm:bulletEnabled val="1"/>
        </dgm:presLayoutVars>
      </dgm:prSet>
      <dgm:spPr/>
    </dgm:pt>
    <dgm:pt modelId="{F6F90106-49DF-4325-A9C7-1B0FB83083CB}" type="pres">
      <dgm:prSet presAssocID="{321C1530-1354-4BDA-977E-CD49D7488C41}" presName="sibTrans" presStyleCnt="0"/>
      <dgm:spPr/>
    </dgm:pt>
    <dgm:pt modelId="{9FF4DC4E-072A-442D-A364-493F8AFB2F25}" type="pres">
      <dgm:prSet presAssocID="{79D47950-2445-4FAB-9608-5D6F6E3320BB}" presName="node" presStyleLbl="node1" presStyleIdx="7" presStyleCnt="12">
        <dgm:presLayoutVars>
          <dgm:bulletEnabled val="1"/>
        </dgm:presLayoutVars>
      </dgm:prSet>
      <dgm:spPr/>
    </dgm:pt>
    <dgm:pt modelId="{FFCB7C46-C527-49F6-A607-DC623703A1F1}" type="pres">
      <dgm:prSet presAssocID="{4DD25CF0-EB3D-4F87-98AE-CDF8681DF39B}" presName="sibTrans" presStyleCnt="0"/>
      <dgm:spPr/>
    </dgm:pt>
    <dgm:pt modelId="{87DD2DA2-BD27-4D48-B349-9433D32DC087}" type="pres">
      <dgm:prSet presAssocID="{35195561-E745-445A-97F8-3147E4155AD4}" presName="node" presStyleLbl="node1" presStyleIdx="8" presStyleCnt="12">
        <dgm:presLayoutVars>
          <dgm:bulletEnabled val="1"/>
        </dgm:presLayoutVars>
      </dgm:prSet>
      <dgm:spPr/>
    </dgm:pt>
    <dgm:pt modelId="{2EFD9F65-B509-47E2-ADE5-3670199F0E95}" type="pres">
      <dgm:prSet presAssocID="{1D1FD40C-B6F8-4F17-86B2-0F511A4310F1}" presName="sibTrans" presStyleCnt="0"/>
      <dgm:spPr/>
    </dgm:pt>
    <dgm:pt modelId="{FCC902B6-F925-4CDA-B867-8DF8D54D7956}" type="pres">
      <dgm:prSet presAssocID="{0A6F43B9-A42A-4DA8-942C-30E730AE7F61}" presName="node" presStyleLbl="node1" presStyleIdx="9" presStyleCnt="12">
        <dgm:presLayoutVars>
          <dgm:bulletEnabled val="1"/>
        </dgm:presLayoutVars>
      </dgm:prSet>
      <dgm:spPr/>
    </dgm:pt>
    <dgm:pt modelId="{CF8042E2-8D3C-4765-B952-94C746789BDA}" type="pres">
      <dgm:prSet presAssocID="{AE001CFF-AA11-492C-81A2-978E1F018A90}" presName="sibTrans" presStyleCnt="0"/>
      <dgm:spPr/>
    </dgm:pt>
    <dgm:pt modelId="{626E3771-99DB-40C4-BD00-92A90C006416}" type="pres">
      <dgm:prSet presAssocID="{8DB382C1-1429-48A5-93D0-2453924AB38B}" presName="node" presStyleLbl="node1" presStyleIdx="10" presStyleCnt="12">
        <dgm:presLayoutVars>
          <dgm:bulletEnabled val="1"/>
        </dgm:presLayoutVars>
      </dgm:prSet>
      <dgm:spPr/>
    </dgm:pt>
    <dgm:pt modelId="{695E0C98-F2E6-4C58-B357-0211488FEEAD}" type="pres">
      <dgm:prSet presAssocID="{50346FAC-4052-4792-9D74-F1836580069A}" presName="sibTrans" presStyleCnt="0"/>
      <dgm:spPr/>
    </dgm:pt>
    <dgm:pt modelId="{4ED7077A-7FFE-4920-9196-F860D43BD4A1}" type="pres">
      <dgm:prSet presAssocID="{FE50905B-C77D-449D-BF57-1B26C58ECE31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2D2D003-703A-4BE7-BA03-F298FFF556CA}" type="presOf" srcId="{153B06EB-BCEF-453C-B843-D0BBE24D1704}" destId="{BCE579F4-F2D3-4301-92E8-C16C787A976B}" srcOrd="0" destOrd="0" presId="urn:microsoft.com/office/officeart/2005/8/layout/default"/>
    <dgm:cxn modelId="{0206890E-980A-4AD3-B9F1-C61DB2080CA1}" srcId="{47B78106-DDE2-4E34-B994-97780F37643A}" destId="{8DB382C1-1429-48A5-93D0-2453924AB38B}" srcOrd="10" destOrd="0" parTransId="{41324E9F-DF13-4F2C-A23A-3D79D536375E}" sibTransId="{50346FAC-4052-4792-9D74-F1836580069A}"/>
    <dgm:cxn modelId="{45B49D17-5A8A-442D-BDEC-42A38688196F}" type="presOf" srcId="{35195561-E745-445A-97F8-3147E4155AD4}" destId="{87DD2DA2-BD27-4D48-B349-9433D32DC087}" srcOrd="0" destOrd="0" presId="urn:microsoft.com/office/officeart/2005/8/layout/default"/>
    <dgm:cxn modelId="{3F2CFA22-4018-4DE1-8C81-724FA7C342CE}" srcId="{47B78106-DDE2-4E34-B994-97780F37643A}" destId="{CBA2C73C-7DBE-4A29-8A5C-78C5337FF901}" srcOrd="0" destOrd="0" parTransId="{90AE6145-B672-429A-94B1-AE013B9C3A00}" sibTransId="{0E11FFDE-672D-40AA-A9FB-CCB3986E50D1}"/>
    <dgm:cxn modelId="{EC558B33-D617-4390-B012-79ED884255E8}" type="presOf" srcId="{8DB382C1-1429-48A5-93D0-2453924AB38B}" destId="{626E3771-99DB-40C4-BD00-92A90C006416}" srcOrd="0" destOrd="0" presId="urn:microsoft.com/office/officeart/2005/8/layout/default"/>
    <dgm:cxn modelId="{B7AF9F3E-FA6C-438E-B8B3-37915D636B09}" type="presOf" srcId="{FE50905B-C77D-449D-BF57-1B26C58ECE31}" destId="{4ED7077A-7FFE-4920-9196-F860D43BD4A1}" srcOrd="0" destOrd="0" presId="urn:microsoft.com/office/officeart/2005/8/layout/default"/>
    <dgm:cxn modelId="{AE060F40-B361-4DAD-9769-90673A1B1679}" srcId="{47B78106-DDE2-4E34-B994-97780F37643A}" destId="{79D47950-2445-4FAB-9608-5D6F6E3320BB}" srcOrd="7" destOrd="0" parTransId="{D7CD96E1-ADE1-4B35-BCB4-8A26C20D231F}" sibTransId="{4DD25CF0-EB3D-4F87-98AE-CDF8681DF39B}"/>
    <dgm:cxn modelId="{DEEFB897-2F48-44A0-AB14-624AD9ED53E7}" srcId="{47B78106-DDE2-4E34-B994-97780F37643A}" destId="{0A6F43B9-A42A-4DA8-942C-30E730AE7F61}" srcOrd="9" destOrd="0" parTransId="{0FCCA469-648D-4792-B6AB-2C9C0342C473}" sibTransId="{AE001CFF-AA11-492C-81A2-978E1F018A90}"/>
    <dgm:cxn modelId="{5C83449A-0D8D-4B60-83B1-50F90BB00B94}" type="presOf" srcId="{79D47950-2445-4FAB-9608-5D6F6E3320BB}" destId="{9FF4DC4E-072A-442D-A364-493F8AFB2F25}" srcOrd="0" destOrd="0" presId="urn:microsoft.com/office/officeart/2005/8/layout/default"/>
    <dgm:cxn modelId="{4D1C5D9F-7E70-4564-BD6A-BB71D80D9E98}" srcId="{47B78106-DDE2-4E34-B994-97780F37643A}" destId="{5CCB275B-ADF1-4027-9960-7DBA898CE395}" srcOrd="4" destOrd="0" parTransId="{30A0555F-00FA-414E-9F4C-FA5787F12F2B}" sibTransId="{8A84199E-1A36-4C4F-88D5-DAD185DAC59A}"/>
    <dgm:cxn modelId="{5F35D09F-D4E6-4F93-8DDC-D3CE4A79FEF1}" type="presOf" srcId="{5E37AF36-E31F-46CE-B85F-1916F2F2324F}" destId="{1B65DF36-94B5-4202-BFB8-C56C3EE4433E}" srcOrd="0" destOrd="0" presId="urn:microsoft.com/office/officeart/2005/8/layout/default"/>
    <dgm:cxn modelId="{4CE71DAF-0E82-4C7E-B538-514EA753AE33}" srcId="{47B78106-DDE2-4E34-B994-97780F37643A}" destId="{CA6BB227-3563-4E16-A748-C567FC8A762A}" srcOrd="6" destOrd="0" parTransId="{6F9C77D6-AB54-4EF2-8C75-F941292B23F9}" sibTransId="{321C1530-1354-4BDA-977E-CD49D7488C41}"/>
    <dgm:cxn modelId="{2A58C5B0-01BC-45DF-9D22-F568621F16DE}" type="presOf" srcId="{47B78106-DDE2-4E34-B994-97780F37643A}" destId="{8FC40689-8097-4F34-BBFE-9D620A29B75A}" srcOrd="0" destOrd="0" presId="urn:microsoft.com/office/officeart/2005/8/layout/default"/>
    <dgm:cxn modelId="{001544B5-8148-4DC3-8296-58AD416A04D4}" srcId="{47B78106-DDE2-4E34-B994-97780F37643A}" destId="{5F619E29-8F9F-4B4F-BEDB-1B73828EFD5C}" srcOrd="5" destOrd="0" parTransId="{DC2498F6-8221-4559-B107-D899A354E4BB}" sibTransId="{CF898390-22E1-4A19-AF61-9624F9582856}"/>
    <dgm:cxn modelId="{A7EC24BE-AA44-4832-BBCA-AF3B179C6E61}" type="presOf" srcId="{B824916B-362D-4F67-8009-14F0F2586C4A}" destId="{663D3398-A6F5-44A4-99B3-C5818A41BAFD}" srcOrd="0" destOrd="0" presId="urn:microsoft.com/office/officeart/2005/8/layout/default"/>
    <dgm:cxn modelId="{95E89FC9-3BAB-4BA7-82D1-868E325C0920}" srcId="{47B78106-DDE2-4E34-B994-97780F37643A}" destId="{FE50905B-C77D-449D-BF57-1B26C58ECE31}" srcOrd="11" destOrd="0" parTransId="{BAEC40F9-E9C2-4C2B-BE93-96333F7A3C17}" sibTransId="{1A564235-65B8-4209-858B-C1A8C7B38B1B}"/>
    <dgm:cxn modelId="{0CA3A0D0-4B74-41FF-9DA6-5E4316678CCA}" type="presOf" srcId="{0A6F43B9-A42A-4DA8-942C-30E730AE7F61}" destId="{FCC902B6-F925-4CDA-B867-8DF8D54D7956}" srcOrd="0" destOrd="0" presId="urn:microsoft.com/office/officeart/2005/8/layout/default"/>
    <dgm:cxn modelId="{0D1D59D7-7CD8-4918-ACCB-4A37E8E4CC18}" type="presOf" srcId="{5CCB275B-ADF1-4027-9960-7DBA898CE395}" destId="{763A4D4C-A900-456D-8DE8-A148BC2876B4}" srcOrd="0" destOrd="0" presId="urn:microsoft.com/office/officeart/2005/8/layout/default"/>
    <dgm:cxn modelId="{83D8B1DC-553F-4DAC-BC03-81198FC72116}" type="presOf" srcId="{CA6BB227-3563-4E16-A748-C567FC8A762A}" destId="{A5446B55-64D5-4CA4-A468-D093D049D2CB}" srcOrd="0" destOrd="0" presId="urn:microsoft.com/office/officeart/2005/8/layout/default"/>
    <dgm:cxn modelId="{10F67BDE-5182-4913-BE9E-D9238D3FD053}" srcId="{47B78106-DDE2-4E34-B994-97780F37643A}" destId="{153B06EB-BCEF-453C-B843-D0BBE24D1704}" srcOrd="3" destOrd="0" parTransId="{98954195-92B2-431A-A843-778A4021C097}" sibTransId="{FB65EA01-ACA3-4F39-891A-DCBEB50435E2}"/>
    <dgm:cxn modelId="{5DF4F2E0-C7B5-4C7F-94F4-AF912140FBE6}" type="presOf" srcId="{5F619E29-8F9F-4B4F-BEDB-1B73828EFD5C}" destId="{CA6C751C-A1CE-4AA0-9CA6-4875A45C7234}" srcOrd="0" destOrd="0" presId="urn:microsoft.com/office/officeart/2005/8/layout/default"/>
    <dgm:cxn modelId="{91EB45E8-CF81-49EE-A8CB-E65B60F2EC2C}" type="presOf" srcId="{CBA2C73C-7DBE-4A29-8A5C-78C5337FF901}" destId="{47E33F4A-D782-4B65-81E7-537939BE68E1}" srcOrd="0" destOrd="0" presId="urn:microsoft.com/office/officeart/2005/8/layout/default"/>
    <dgm:cxn modelId="{2B4970E8-1293-4ABB-9E61-9FA17727220D}" srcId="{47B78106-DDE2-4E34-B994-97780F37643A}" destId="{35195561-E745-445A-97F8-3147E4155AD4}" srcOrd="8" destOrd="0" parTransId="{68C7E180-3A38-4005-BDA4-01F8B6294E59}" sibTransId="{1D1FD40C-B6F8-4F17-86B2-0F511A4310F1}"/>
    <dgm:cxn modelId="{7C462FF5-E95F-4424-B3CD-D7CDB45C2BFD}" srcId="{47B78106-DDE2-4E34-B994-97780F37643A}" destId="{5E37AF36-E31F-46CE-B85F-1916F2F2324F}" srcOrd="1" destOrd="0" parTransId="{A8A6493E-4B81-47E4-8977-DBB5640583DB}" sibTransId="{F884850D-1F60-499B-A0FF-63FDE08589D4}"/>
    <dgm:cxn modelId="{681868FD-940F-4F93-9BC6-6D5685434C5B}" srcId="{47B78106-DDE2-4E34-B994-97780F37643A}" destId="{B824916B-362D-4F67-8009-14F0F2586C4A}" srcOrd="2" destOrd="0" parTransId="{1437DE5F-7084-4A69-A336-23CB7C6DF7FE}" sibTransId="{2C62BCEF-BC14-4055-9423-C5F42F799F51}"/>
    <dgm:cxn modelId="{5CCD4792-0FEF-4283-A811-D5F472915C4F}" type="presParOf" srcId="{8FC40689-8097-4F34-BBFE-9D620A29B75A}" destId="{47E33F4A-D782-4B65-81E7-537939BE68E1}" srcOrd="0" destOrd="0" presId="urn:microsoft.com/office/officeart/2005/8/layout/default"/>
    <dgm:cxn modelId="{C49FBD3D-D3A7-4387-B6DB-A80A667D2A3D}" type="presParOf" srcId="{8FC40689-8097-4F34-BBFE-9D620A29B75A}" destId="{0E4690F6-DE84-44EF-B51A-5C64E0FD3381}" srcOrd="1" destOrd="0" presId="urn:microsoft.com/office/officeart/2005/8/layout/default"/>
    <dgm:cxn modelId="{0892DEA9-D1D1-451F-AB93-B64E61824EDD}" type="presParOf" srcId="{8FC40689-8097-4F34-BBFE-9D620A29B75A}" destId="{1B65DF36-94B5-4202-BFB8-C56C3EE4433E}" srcOrd="2" destOrd="0" presId="urn:microsoft.com/office/officeart/2005/8/layout/default"/>
    <dgm:cxn modelId="{7D3DE80D-B2EB-47F0-83E2-EBE67F91FE36}" type="presParOf" srcId="{8FC40689-8097-4F34-BBFE-9D620A29B75A}" destId="{DA326D6B-9639-4C48-AECA-E6D29D650711}" srcOrd="3" destOrd="0" presId="urn:microsoft.com/office/officeart/2005/8/layout/default"/>
    <dgm:cxn modelId="{7EE1ED38-B122-4317-80D1-060CB8CE50C5}" type="presParOf" srcId="{8FC40689-8097-4F34-BBFE-9D620A29B75A}" destId="{663D3398-A6F5-44A4-99B3-C5818A41BAFD}" srcOrd="4" destOrd="0" presId="urn:microsoft.com/office/officeart/2005/8/layout/default"/>
    <dgm:cxn modelId="{83CCDC17-EAC9-4314-AF07-8788DF3E3E89}" type="presParOf" srcId="{8FC40689-8097-4F34-BBFE-9D620A29B75A}" destId="{BD539A09-CF58-4EDF-B65A-7237F32927DA}" srcOrd="5" destOrd="0" presId="urn:microsoft.com/office/officeart/2005/8/layout/default"/>
    <dgm:cxn modelId="{3C1CA158-BEE6-4EB8-BC01-843EAB839E40}" type="presParOf" srcId="{8FC40689-8097-4F34-BBFE-9D620A29B75A}" destId="{BCE579F4-F2D3-4301-92E8-C16C787A976B}" srcOrd="6" destOrd="0" presId="urn:microsoft.com/office/officeart/2005/8/layout/default"/>
    <dgm:cxn modelId="{52BB1BD9-5FEB-4B74-A8C7-237D7F15C92F}" type="presParOf" srcId="{8FC40689-8097-4F34-BBFE-9D620A29B75A}" destId="{28AAF7BC-690D-4B79-8002-BF2167771A64}" srcOrd="7" destOrd="0" presId="urn:microsoft.com/office/officeart/2005/8/layout/default"/>
    <dgm:cxn modelId="{490043FB-482E-4714-B146-0BF49798E8DA}" type="presParOf" srcId="{8FC40689-8097-4F34-BBFE-9D620A29B75A}" destId="{763A4D4C-A900-456D-8DE8-A148BC2876B4}" srcOrd="8" destOrd="0" presId="urn:microsoft.com/office/officeart/2005/8/layout/default"/>
    <dgm:cxn modelId="{9AF5F14F-BBD4-40BE-BB9C-F9E7EE02F74B}" type="presParOf" srcId="{8FC40689-8097-4F34-BBFE-9D620A29B75A}" destId="{A3C01D14-FD57-44A1-819A-A96E5726D836}" srcOrd="9" destOrd="0" presId="urn:microsoft.com/office/officeart/2005/8/layout/default"/>
    <dgm:cxn modelId="{945F20DC-C73A-496F-8651-37C3B4CD5D3B}" type="presParOf" srcId="{8FC40689-8097-4F34-BBFE-9D620A29B75A}" destId="{CA6C751C-A1CE-4AA0-9CA6-4875A45C7234}" srcOrd="10" destOrd="0" presId="urn:microsoft.com/office/officeart/2005/8/layout/default"/>
    <dgm:cxn modelId="{53F901C6-646A-4C8E-9A55-ADA229B73055}" type="presParOf" srcId="{8FC40689-8097-4F34-BBFE-9D620A29B75A}" destId="{2147095A-D586-486F-84BD-8A30C3DC84EC}" srcOrd="11" destOrd="0" presId="urn:microsoft.com/office/officeart/2005/8/layout/default"/>
    <dgm:cxn modelId="{216C582D-76E2-4C87-9F98-54D72E839E15}" type="presParOf" srcId="{8FC40689-8097-4F34-BBFE-9D620A29B75A}" destId="{A5446B55-64D5-4CA4-A468-D093D049D2CB}" srcOrd="12" destOrd="0" presId="urn:microsoft.com/office/officeart/2005/8/layout/default"/>
    <dgm:cxn modelId="{6E237C1F-7A9B-46D2-AD90-A433AD856B92}" type="presParOf" srcId="{8FC40689-8097-4F34-BBFE-9D620A29B75A}" destId="{F6F90106-49DF-4325-A9C7-1B0FB83083CB}" srcOrd="13" destOrd="0" presId="urn:microsoft.com/office/officeart/2005/8/layout/default"/>
    <dgm:cxn modelId="{D1F5F995-CF87-42D6-9482-C32168678CD0}" type="presParOf" srcId="{8FC40689-8097-4F34-BBFE-9D620A29B75A}" destId="{9FF4DC4E-072A-442D-A364-493F8AFB2F25}" srcOrd="14" destOrd="0" presId="urn:microsoft.com/office/officeart/2005/8/layout/default"/>
    <dgm:cxn modelId="{58CCDD94-7A3B-4233-B53F-716945255262}" type="presParOf" srcId="{8FC40689-8097-4F34-BBFE-9D620A29B75A}" destId="{FFCB7C46-C527-49F6-A607-DC623703A1F1}" srcOrd="15" destOrd="0" presId="urn:microsoft.com/office/officeart/2005/8/layout/default"/>
    <dgm:cxn modelId="{BE36A241-F40B-4BD9-9C99-9AF7D24BBC3F}" type="presParOf" srcId="{8FC40689-8097-4F34-BBFE-9D620A29B75A}" destId="{87DD2DA2-BD27-4D48-B349-9433D32DC087}" srcOrd="16" destOrd="0" presId="urn:microsoft.com/office/officeart/2005/8/layout/default"/>
    <dgm:cxn modelId="{42746488-CCC9-4AD1-9AB5-A4E586BFEAAA}" type="presParOf" srcId="{8FC40689-8097-4F34-BBFE-9D620A29B75A}" destId="{2EFD9F65-B509-47E2-ADE5-3670199F0E95}" srcOrd="17" destOrd="0" presId="urn:microsoft.com/office/officeart/2005/8/layout/default"/>
    <dgm:cxn modelId="{80515A0B-7816-4F33-8811-CCA7172E1433}" type="presParOf" srcId="{8FC40689-8097-4F34-BBFE-9D620A29B75A}" destId="{FCC902B6-F925-4CDA-B867-8DF8D54D7956}" srcOrd="18" destOrd="0" presId="urn:microsoft.com/office/officeart/2005/8/layout/default"/>
    <dgm:cxn modelId="{1717FFED-30DF-472F-BECC-04B21847160B}" type="presParOf" srcId="{8FC40689-8097-4F34-BBFE-9D620A29B75A}" destId="{CF8042E2-8D3C-4765-B952-94C746789BDA}" srcOrd="19" destOrd="0" presId="urn:microsoft.com/office/officeart/2005/8/layout/default"/>
    <dgm:cxn modelId="{CE98FFEC-4126-4666-8D41-68383367AFAC}" type="presParOf" srcId="{8FC40689-8097-4F34-BBFE-9D620A29B75A}" destId="{626E3771-99DB-40C4-BD00-92A90C006416}" srcOrd="20" destOrd="0" presId="urn:microsoft.com/office/officeart/2005/8/layout/default"/>
    <dgm:cxn modelId="{419EC10A-A6B4-4F52-8224-07F2542F7892}" type="presParOf" srcId="{8FC40689-8097-4F34-BBFE-9D620A29B75A}" destId="{695E0C98-F2E6-4C58-B357-0211488FEEAD}" srcOrd="21" destOrd="0" presId="urn:microsoft.com/office/officeart/2005/8/layout/default"/>
    <dgm:cxn modelId="{9E290C79-4C30-4369-ABA6-0CC5F438F861}" type="presParOf" srcId="{8FC40689-8097-4F34-BBFE-9D620A29B75A}" destId="{4ED7077A-7FFE-4920-9196-F860D43BD4A1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FFE14-33EF-4774-B700-5B14995FD50B}">
      <dsp:nvSpPr>
        <dsp:cNvPr id="0" name=""/>
        <dsp:cNvSpPr/>
      </dsp:nvSpPr>
      <dsp:spPr>
        <a:xfrm>
          <a:off x="0" y="0"/>
          <a:ext cx="10515599" cy="4351338"/>
        </a:xfrm>
        <a:prstGeom prst="roundRect">
          <a:avLst>
            <a:gd name="adj" fmla="val 8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3377122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latin typeface="Calisto MT" panose="02040603050505030304" pitchFamily="18" charset="0"/>
            </a:rPr>
            <a:t>Application</a:t>
          </a:r>
        </a:p>
      </dsp:txBody>
      <dsp:txXfrm>
        <a:off x="108329" y="108329"/>
        <a:ext cx="10298941" cy="4134680"/>
      </dsp:txXfrm>
    </dsp:sp>
    <dsp:sp modelId="{0530C91F-497A-48C0-8D95-C1D6033F43F3}">
      <dsp:nvSpPr>
        <dsp:cNvPr id="0" name=""/>
        <dsp:cNvSpPr/>
      </dsp:nvSpPr>
      <dsp:spPr>
        <a:xfrm>
          <a:off x="262889" y="1087834"/>
          <a:ext cx="1577339" cy="148429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Calisto MT" panose="02040603050505030304" pitchFamily="18" charset="0"/>
            </a:rPr>
            <a:t>API Explorer</a:t>
          </a:r>
        </a:p>
      </dsp:txBody>
      <dsp:txXfrm>
        <a:off x="308536" y="1133481"/>
        <a:ext cx="1486045" cy="1393005"/>
      </dsp:txXfrm>
    </dsp:sp>
    <dsp:sp modelId="{F74743D3-D931-479C-8C4F-98A48EB974E9}">
      <dsp:nvSpPr>
        <dsp:cNvPr id="0" name=""/>
        <dsp:cNvSpPr/>
      </dsp:nvSpPr>
      <dsp:spPr>
        <a:xfrm>
          <a:off x="262889" y="2648998"/>
          <a:ext cx="1577339" cy="148429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Calisto MT" panose="02040603050505030304" pitchFamily="18" charset="0"/>
            </a:rPr>
            <a:t>Filters</a:t>
          </a:r>
        </a:p>
      </dsp:txBody>
      <dsp:txXfrm>
        <a:off x="308536" y="2694645"/>
        <a:ext cx="1486045" cy="1393005"/>
      </dsp:txXfrm>
    </dsp:sp>
    <dsp:sp modelId="{FFB2491E-0F18-4D19-88E6-A580531C9AA9}">
      <dsp:nvSpPr>
        <dsp:cNvPr id="0" name=""/>
        <dsp:cNvSpPr/>
      </dsp:nvSpPr>
      <dsp:spPr>
        <a:xfrm>
          <a:off x="2103119" y="1087834"/>
          <a:ext cx="8149589" cy="3045936"/>
        </a:xfrm>
        <a:prstGeom prst="roundRect">
          <a:avLst>
            <a:gd name="adj" fmla="val 105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93417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latin typeface="Calisto MT" panose="02040603050505030304" pitchFamily="18" charset="0"/>
            </a:rPr>
            <a:t>Controllers</a:t>
          </a:r>
        </a:p>
      </dsp:txBody>
      <dsp:txXfrm>
        <a:off x="2196792" y="1181507"/>
        <a:ext cx="7962243" cy="2858590"/>
      </dsp:txXfrm>
    </dsp:sp>
    <dsp:sp modelId="{E3232C7B-F1D8-4AAB-A485-5FE8A6C4DF1C}">
      <dsp:nvSpPr>
        <dsp:cNvPr id="0" name=""/>
        <dsp:cNvSpPr/>
      </dsp:nvSpPr>
      <dsp:spPr>
        <a:xfrm>
          <a:off x="2306859" y="2153912"/>
          <a:ext cx="1629917" cy="837223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Calisto MT" panose="02040603050505030304" pitchFamily="18" charset="0"/>
            </a:rPr>
            <a:t>API explorer</a:t>
          </a:r>
        </a:p>
      </dsp:txBody>
      <dsp:txXfrm>
        <a:off x="2332606" y="2179659"/>
        <a:ext cx="1578423" cy="785729"/>
      </dsp:txXfrm>
    </dsp:sp>
    <dsp:sp modelId="{61FC9EC7-713C-410C-A399-20B4B35544F9}">
      <dsp:nvSpPr>
        <dsp:cNvPr id="0" name=""/>
        <dsp:cNvSpPr/>
      </dsp:nvSpPr>
      <dsp:spPr>
        <a:xfrm>
          <a:off x="2306859" y="3066537"/>
          <a:ext cx="1629917" cy="837223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Calisto MT" panose="02040603050505030304" pitchFamily="18" charset="0"/>
            </a:rPr>
            <a:t>Filters</a:t>
          </a:r>
        </a:p>
      </dsp:txBody>
      <dsp:txXfrm>
        <a:off x="2332606" y="3092284"/>
        <a:ext cx="1578423" cy="785729"/>
      </dsp:txXfrm>
    </dsp:sp>
    <dsp:sp modelId="{4834DA3E-8AF4-4E8B-AB79-836466823353}">
      <dsp:nvSpPr>
        <dsp:cNvPr id="0" name=""/>
        <dsp:cNvSpPr/>
      </dsp:nvSpPr>
      <dsp:spPr>
        <a:xfrm>
          <a:off x="4153661" y="2175669"/>
          <a:ext cx="5836157" cy="1740535"/>
        </a:xfrm>
        <a:prstGeom prst="roundRect">
          <a:avLst>
            <a:gd name="adj" fmla="val 105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982435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latin typeface="Calisto MT" panose="02040603050505030304" pitchFamily="18" charset="0"/>
            </a:rPr>
            <a:t>Actions</a:t>
          </a:r>
        </a:p>
      </dsp:txBody>
      <dsp:txXfrm>
        <a:off x="4207188" y="2229196"/>
        <a:ext cx="5729103" cy="1633481"/>
      </dsp:txXfrm>
    </dsp:sp>
    <dsp:sp modelId="{86132CF4-212A-45B7-8654-5CF867B204BB}">
      <dsp:nvSpPr>
        <dsp:cNvPr id="0" name=""/>
        <dsp:cNvSpPr/>
      </dsp:nvSpPr>
      <dsp:spPr>
        <a:xfrm>
          <a:off x="4299565" y="2958909"/>
          <a:ext cx="1811118" cy="78324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Calisto MT" panose="02040603050505030304" pitchFamily="18" charset="0"/>
            </a:rPr>
            <a:t>API explorer</a:t>
          </a:r>
        </a:p>
      </dsp:txBody>
      <dsp:txXfrm>
        <a:off x="4323652" y="2982996"/>
        <a:ext cx="1762944" cy="735066"/>
      </dsp:txXfrm>
    </dsp:sp>
    <dsp:sp modelId="{5436A89F-ADAC-4BA2-8F84-0DA3CB115F19}">
      <dsp:nvSpPr>
        <dsp:cNvPr id="0" name=""/>
        <dsp:cNvSpPr/>
      </dsp:nvSpPr>
      <dsp:spPr>
        <a:xfrm>
          <a:off x="6162209" y="2958909"/>
          <a:ext cx="1811118" cy="78324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Calisto MT" panose="02040603050505030304" pitchFamily="18" charset="0"/>
            </a:rPr>
            <a:t>Filters</a:t>
          </a:r>
        </a:p>
      </dsp:txBody>
      <dsp:txXfrm>
        <a:off x="6186296" y="2982996"/>
        <a:ext cx="1762944" cy="735066"/>
      </dsp:txXfrm>
    </dsp:sp>
    <dsp:sp modelId="{EB52B6CE-4E80-4FDD-8A97-358AD38D5EDD}">
      <dsp:nvSpPr>
        <dsp:cNvPr id="0" name=""/>
        <dsp:cNvSpPr/>
      </dsp:nvSpPr>
      <dsp:spPr>
        <a:xfrm>
          <a:off x="8024852" y="2958909"/>
          <a:ext cx="1811118" cy="78324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Calisto MT" panose="02040603050505030304" pitchFamily="18" charset="0"/>
            </a:rPr>
            <a:t>Parameters</a:t>
          </a:r>
        </a:p>
      </dsp:txBody>
      <dsp:txXfrm>
        <a:off x="8048939" y="2982996"/>
        <a:ext cx="1762944" cy="7350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E33F4A-D782-4B65-81E7-537939BE68E1}">
      <dsp:nvSpPr>
        <dsp:cNvPr id="0" name=""/>
        <dsp:cNvSpPr/>
      </dsp:nvSpPr>
      <dsp:spPr>
        <a:xfrm>
          <a:off x="3080" y="596062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 err="1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IStartupFilter</a:t>
          </a:r>
          <a:endParaRPr lang="en-GB" sz="2400" kern="1200" dirty="0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3080" y="596062"/>
        <a:ext cx="2444055" cy="1466433"/>
      </dsp:txXfrm>
    </dsp:sp>
    <dsp:sp modelId="{1B65DF36-94B5-4202-BFB8-C56C3EE4433E}">
      <dsp:nvSpPr>
        <dsp:cNvPr id="0" name=""/>
        <dsp:cNvSpPr/>
      </dsp:nvSpPr>
      <dsp:spPr>
        <a:xfrm>
          <a:off x="2691541" y="596062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Config per environment</a:t>
          </a:r>
        </a:p>
      </dsp:txBody>
      <dsp:txXfrm>
        <a:off x="2691541" y="596062"/>
        <a:ext cx="2444055" cy="1466433"/>
      </dsp:txXfrm>
    </dsp:sp>
    <dsp:sp modelId="{663D3398-A6F5-44A4-99B3-C5818A41BAFD}">
      <dsp:nvSpPr>
        <dsp:cNvPr id="0" name=""/>
        <dsp:cNvSpPr/>
      </dsp:nvSpPr>
      <dsp:spPr>
        <a:xfrm>
          <a:off x="5380002" y="596062"/>
          <a:ext cx="2444055" cy="1466433"/>
        </a:xfrm>
        <a:prstGeom prst="rect">
          <a:avLst/>
        </a:prstGeom>
        <a:solidFill>
          <a:srgbClr val="7030A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 err="1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IServer</a:t>
          </a:r>
          <a:endParaRPr lang="en-GB" sz="2400" kern="1200" dirty="0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5380002" y="596062"/>
        <a:ext cx="2444055" cy="1466433"/>
      </dsp:txXfrm>
    </dsp:sp>
    <dsp:sp modelId="{BCE579F4-F2D3-4301-92E8-C16C787A976B}">
      <dsp:nvSpPr>
        <dsp:cNvPr id="0" name=""/>
        <dsp:cNvSpPr/>
      </dsp:nvSpPr>
      <dsp:spPr>
        <a:xfrm>
          <a:off x="8068463" y="596062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 err="1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HttpClientFactory</a:t>
          </a:r>
          <a:endParaRPr lang="en-GB" sz="2400" kern="1200" dirty="0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8068463" y="596062"/>
        <a:ext cx="2444055" cy="1466433"/>
      </dsp:txXfrm>
    </dsp:sp>
    <dsp:sp modelId="{763A4D4C-A900-456D-8DE8-A148BC2876B4}">
      <dsp:nvSpPr>
        <dsp:cNvPr id="0" name=""/>
        <dsp:cNvSpPr/>
      </dsp:nvSpPr>
      <dsp:spPr>
        <a:xfrm>
          <a:off x="3080" y="2306900"/>
          <a:ext cx="2444055" cy="14664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 err="1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IHostedService</a:t>
          </a:r>
          <a:endParaRPr lang="en-GB" sz="2400" kern="1200" dirty="0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3080" y="2306900"/>
        <a:ext cx="2444055" cy="1466433"/>
      </dsp:txXfrm>
    </dsp:sp>
    <dsp:sp modelId="{CA6C751C-A1CE-4AA0-9CA6-4875A45C7234}">
      <dsp:nvSpPr>
        <dsp:cNvPr id="0" name=""/>
        <dsp:cNvSpPr/>
      </dsp:nvSpPr>
      <dsp:spPr>
        <a:xfrm>
          <a:off x="2691541" y="2306900"/>
          <a:ext cx="2444055" cy="1466433"/>
        </a:xfrm>
        <a:prstGeom prst="rect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[</a:t>
          </a:r>
          <a:r>
            <a:rPr lang="en-GB" sz="2400" kern="1200" dirty="0" err="1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ApiController</a:t>
          </a:r>
          <a:r>
            <a:rPr lang="en-GB" sz="2400" kern="1200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]</a:t>
          </a:r>
        </a:p>
      </dsp:txBody>
      <dsp:txXfrm>
        <a:off x="2691541" y="2306900"/>
        <a:ext cx="2444055" cy="1466433"/>
      </dsp:txXfrm>
    </dsp:sp>
    <dsp:sp modelId="{A5446B55-64D5-4CA4-A468-D093D049D2CB}">
      <dsp:nvSpPr>
        <dsp:cNvPr id="0" name=""/>
        <dsp:cNvSpPr/>
      </dsp:nvSpPr>
      <dsp:spPr>
        <a:xfrm>
          <a:off x="5380002" y="2306900"/>
          <a:ext cx="2444055" cy="1466433"/>
        </a:xfrm>
        <a:prstGeom prst="rect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 err="1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ActionResult</a:t>
          </a:r>
          <a:r>
            <a:rPr lang="en-GB" sz="2400" kern="1200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&lt;T&gt;</a:t>
          </a:r>
        </a:p>
      </dsp:txBody>
      <dsp:txXfrm>
        <a:off x="5380002" y="2306900"/>
        <a:ext cx="2444055" cy="1466433"/>
      </dsp:txXfrm>
    </dsp:sp>
    <dsp:sp modelId="{9FF4DC4E-072A-442D-A364-493F8AFB2F25}">
      <dsp:nvSpPr>
        <dsp:cNvPr id="0" name=""/>
        <dsp:cNvSpPr/>
      </dsp:nvSpPr>
      <dsp:spPr>
        <a:xfrm>
          <a:off x="8068463" y="2306900"/>
          <a:ext cx="2444055" cy="1466433"/>
        </a:xfrm>
        <a:prstGeom prst="rect">
          <a:avLst/>
        </a:prstGeom>
        <a:solidFill>
          <a:srgbClr val="3C9AB0"/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RFC 7807</a:t>
          </a:r>
        </a:p>
      </dsp:txBody>
      <dsp:txXfrm>
        <a:off x="8068463" y="2306900"/>
        <a:ext cx="2444055" cy="1466433"/>
      </dsp:txXfrm>
    </dsp:sp>
    <dsp:sp modelId="{87DD2DA2-BD27-4D48-B349-9433D32DC087}">
      <dsp:nvSpPr>
        <dsp:cNvPr id="0" name=""/>
        <dsp:cNvSpPr/>
      </dsp:nvSpPr>
      <dsp:spPr>
        <a:xfrm>
          <a:off x="3080" y="4017739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 err="1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IModelBinder</a:t>
          </a:r>
          <a:endParaRPr lang="en-GB" sz="2400" kern="1200" dirty="0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3080" y="4017739"/>
        <a:ext cx="2444055" cy="1466433"/>
      </dsp:txXfrm>
    </dsp:sp>
    <dsp:sp modelId="{FCC902B6-F925-4CDA-B867-8DF8D54D7956}">
      <dsp:nvSpPr>
        <dsp:cNvPr id="0" name=""/>
        <dsp:cNvSpPr/>
      </dsp:nvSpPr>
      <dsp:spPr>
        <a:xfrm>
          <a:off x="2691541" y="4017739"/>
          <a:ext cx="2444055" cy="14664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Conventions</a:t>
          </a:r>
        </a:p>
      </dsp:txBody>
      <dsp:txXfrm>
        <a:off x="2691541" y="4017739"/>
        <a:ext cx="2444055" cy="1466433"/>
      </dsp:txXfrm>
    </dsp:sp>
    <dsp:sp modelId="{626E3771-99DB-40C4-BD00-92A90C006416}">
      <dsp:nvSpPr>
        <dsp:cNvPr id="0" name=""/>
        <dsp:cNvSpPr/>
      </dsp:nvSpPr>
      <dsp:spPr>
        <a:xfrm>
          <a:off x="5380002" y="4017739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 err="1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ApplicationPart</a:t>
          </a:r>
          <a:endParaRPr lang="en-GB" sz="2400" kern="1200" dirty="0"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5380002" y="4017739"/>
        <a:ext cx="2444055" cy="1466433"/>
      </dsp:txXfrm>
    </dsp:sp>
    <dsp:sp modelId="{4ED7077A-7FFE-4920-9196-F860D43BD4A1}">
      <dsp:nvSpPr>
        <dsp:cNvPr id="0" name=""/>
        <dsp:cNvSpPr/>
      </dsp:nvSpPr>
      <dsp:spPr>
        <a:xfrm>
          <a:off x="8068463" y="4017739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HATEOAS, Channels…</a:t>
          </a:r>
        </a:p>
      </dsp:txBody>
      <dsp:txXfrm>
        <a:off x="8068463" y="4017739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5-13T10:43:12.266"/>
    </inkml:context>
    <inkml:brush xml:id="br0">
      <inkml:brushProperty name="width" value="0.15875" units="cm"/>
      <inkml:brushProperty name="height" value="0.15875" units="cm"/>
      <inkml:brushProperty name="fitToCurve" value="1"/>
    </inkml:brush>
  </inkml:definitions>
  <inkml:trace contextRef="#ctx0" brushRef="#br0">42 702 132 0,'0'0'49'0,"0"0"-26"0,-4-4-9 0,4 4 15 15,0 0-5-15,0-5 0 16,0 1-9-16,0 1-2 16,0-1-7-16,0 1 5 0,0 3 2 15,0-4 2-15,0 4 1 16,0 0-2-16,0 0 1 16,0 0-6-16,0 0-3 15,0 0-6-15,4 4 0 0,-2 3 2 16,4 5 1-16,14 11 1 15,3 11 0-15,7 16-5 16,7 20-1-16,4 15 1 16,1 8 2-16,-1 18 0 15,-1 8 2-15,15 4 0 16,-6-7 1-16,-2-10-2 16,-4-5-2-16,-4-5 12 15,-5 0 6-15,-1-7-7 16,-8-2-1-16,-1-5-6 15,-3-9-3-15,-1-8 2 16,-2 5 0-16,-4-4-1 0,0-9 1 16,-2-8 7-16,-1-7 3 15,-5-8-2-15,-3-5 1 16,0-6-7-16,-3-5-3 16,0-2-15-16,0-4-4 15,-3-1-53-15,0-8-21 16,3-3-38-1</inkml:trace>
  <inkml:trace contextRef="#ctx0" brushRef="#br0" timeOffset="1">0 652 176 0,'0'0'68'0,"-3"0"-36"0,3 4-24 0,0-4 18 15,0 0-13-15,3 0-2 16,3 0-5-16,6 0 1 0,6 0-4 15,11-4 7-15,11-1 3 0,7-2 0 16,-1-1 0-16,7-8-7 16,11-2-2-16,9-5 2 15,0-4 1-15,-7 4-3 16,-2-4-1-16,-6 0 5 16,7 1 5-16,-4-1-3 15,0 4 2-15,-9 3-7 16,-5 1-1-16,-6 8 0 15,-9 2 2-15,-3 5-3 16,-10 4 0-16,0 4-23 16,-5 5-12-16,-2 2-93 15</inkml:trace>
  <inkml:trace contextRef="#ctx0" brushRef="#br0" timeOffset="2">448 1433 156 0,'0'-4'57'0,"4"-12"-30"0,5 5-32 16,14-1 40-16,11-2-12 16,7-2-2-16,3 0-3 15,2-4-10-15,16 2-1 16,10-1 0-16,-1-1 5 0,-8 4 3 16,-4-18 7-1,-7-1 6-15,-3 1 2 0,-2-2 2 16,-1 3-9-16,-8 3-1 15,-5-2-9-15,-7 5 0 16,-5 8-6-16,-4 8-2 16,-6-1-9-16,-5 8-5 15,-4 4-92-15,3 4-42 16</inkml:trace>
  <inkml:trace contextRef="#ctx0" brushRef="#br0" timeOffset="3">2154 1198 180 0,'6'-7'68'0,"-6"7"-36"0,4-6-24 16,-4 6 16-16,0-3 1 15,0-4 4-15,-4 3-4 16,1-8-1-16,-2 4-13 16,-4-2-2-16,-6 1 1 0,-2-2-4 15,-1 2 2-15,1 2 1 0,0 4 5 16,-1-1-4-16,1 4 0 16,-1 0-2-16,0 20 0 15,-2-3-4-15,-1 3-1 16,-2 0-1-1,-1 3-2-15,2 0 1 0,-2 4-1 16,1-1 0-16,-3 6 0 16,6-1-3-16,-3 8 2 15,-1 2-1-15,6 1-2 16,4 1 0-16,-1 7 0 16,7-1 5-16,2-3 3 15,0-3-3-15,9 0-1 16,6-1-5-16,3-4 1 15,2-3 2-15,3-1 3 0,1-2-2 16,2-2-2-16,3-6 2 16,1-5 2-16,5-5-5 15,-5-1 1-15,-2-22-1 16,2 2-1-16,3-4 1 16,9-1 0-16,2-8-2 15,1-7-1-15,-2 4-5 16,-2-3-3-16,-3-8 6 15,-6-5 3-15,-2-8 1 16,-3 1 1-16,-1-4 5 16,-9 0 1-16,1-5 0 15,-3 6-2-15,-4 3-2 0,-2 5 1 16,-3-2-4-16,-3-3 1 16,1 0-14-16,-1-1-5 15,0 5-30-15,-3-1-11 16,-1 6-22-1</inkml:trace>
  <inkml:trace contextRef="#ctx0" brushRef="#br0" timeOffset="4">2280 871 196 0,'2'-7'74'0,"1"3"-40"16,-6 8-20-16,3-4 22 0,0 7-7 16,0 5 0-16,0 6-10 15,3 5-1-15,0 13-11 16,7 14 2-16,-2 3 2 0,4 2-2 15,3-2 0-15,-1 13-3 16,4 3-1-16,-2 4-3 16,10 0-2-16,1-3 1 15,0-11 1-15,-5-3-21 16,-2-14-9-16,-2-8-107 16</inkml:trace>
  <inkml:trace contextRef="#ctx0" brushRef="#br0" timeOffset="5">2725 860 192 0,'0'-12'71'0,"0"12"-38"0,0-4-19 0,0 4 20 16,0 0-15-16,0 0-3 15,0 4-6-15,3-1-1 16,-1 13-5-16,4 8-1 0,7 13 1 0,1 22-2 16,10 7-2-16,4-1 1 15,1 2-1-15,1 8-3 16,-4 2 0-16,-3-4 8 16,-3-11 4-16,-5-9 2 15,-1-4 1-15,-4-6-4 16,-2-16 0-16,-2-15 1 15,-4-8 5-15,-2-13-4 16,-2-5 0-16,-2-19-6 16,-1-4-1-16,1-5 1 15,4-8 0-15,4 1-2 16,-1-1 1-16,5-13-4 16,1 5 0-16,6 4 1 15,0 1 0-15,3 7 0 0,-2 7 0 16,2 5-3-16,3 8 2 15,-2 6 1-15,2 11 0 16,12 6 0-16,-1 6 0 16,-1 6 0-16,1 2 2 15,0 12-3-15,-3-3 0 16,0 10 1-16,-4 1 2 16,-1-1-1-16,-3 1-1 15,-3 1 1-15,-1 1-1 16,-3 7 2-16,2 6 1 15,-2 0-1-15,-3 4-2 16,0 3 1-16,-1-3 1 16,-1 8 1-16,-1-12 1 15,-2-3-2-15,-1-6-2 16,-2-6-13-16,1-3-6 0,-4-10-81 16,0-2-36-16</inkml:trace>
  <inkml:trace contextRef="#ctx0" brushRef="#br0" timeOffset="6">3962 762 280 0,'3'-3'104'0,"-3"6"-56"0,0 6-56 16,0 14 42-1,3 8-15-15,0 11-3 16,-1 5 0-16,4 13-9 16,1 6 5-16,-1-1 1 0,5 1-6 15,6 3-2-15,-2 4-3 16,-1 0 1-16,-2-3-2 16,0-4-1-16,-1-10-4 0,-5-10-2 15,0-10-57 1,-3-10-23-16,-6-19-46 15</inkml:trace>
  <inkml:trace contextRef="#ctx0" brushRef="#br0" timeOffset="7">3799 2 388 0,'-4'-3'145'0,"2"6"-78"0,-6-3-69 0,1 0 25 16,2 0-19-16,-1 0-4 0,0 0-18 15,-1 0-6-15,6 0 12 16,1 0-75-16,5 4-31 0,1-4-15 15</inkml:trace>
  <inkml:trace contextRef="#ctx0" brushRef="#br0" timeOffset="8">4695 971 156 0,'3'-4'60'0,"3"1"-32"0,2-10-20 15,-2 10 16-15,4-5-3 16,1-8 2-16,9-3-7 16,10-8-1-16,-1 0-9 15,-3-3 3-15,-3-5 3 0,-2-3 0 16,-4-8 3-16,-3-4-2 0,-2 1 0 15,-6-3-1-15,-6 6 0 16,-6 5 2-16,-2-2 2 16,-10 8-1-16,-5 1 4 15,-1 14-9-15,2-3-1 16,-2 16-3-16,1 4-1 16,2 6-1-16,2 8 0 15,-2 12-2-15,1 7 1 16,2 9-4-16,-1 11 0 15,3 5 1-15,2 2 0 16,4 12-3-16,4 8 2 16,6 8-1-16,6 8 0 15,8-4-3-15,2-6 1 16,4 2 2-16,7-9 3 16,19-6-2-16,6-8-2 0,9-16 4 15,-3-12 1-15,3-11 2 16,9-16 2-16,3-10-5 15,-5-17-1-15,-5-6-117 16,-11-5-88 0,-20-26 71-16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25T20:07:52.938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5-25T20:08:14.1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657 17 7552,'0'-17'2816,"0"17"-1536,16 0-928,-16 0 672,0 0-480,0 0-128,0 0 0,0 0 128,0 17-288,0-17 128,0 34 64,-16-1-96,-1 18-33,0 17-191,-17 16-32,0 33-32,-32 34-64,-19 2-64,1 14 32,0 35-32,0-17 0,16-17 64,35 0 64,-1-16-96,17-18-64,17-15-96,17-19 33,50-16 159,35-16 64,-1-18 63,50-17 1,34 18 64,-16-18 32,32 2-96,1 14-32,0-14 96,-17-19 32,-1 17-32,-15 2 32,-17-19 224,-19 17 160,-31-15-160,-18-1-96,-17-1-128,-16 1-64,-1 0-672,-16 0-224</inkml:trace>
  <inkml:trace contextRef="#ctx0" brushRef="#br0" timeOffset="434.51">270 2154 6912,'-34'0'2624,"34"-18"-1408,-17 18-1056,1 0 544</inkml:trace>
  <inkml:trace contextRef="#ctx0" brushRef="#br0" timeOffset="769.22">203 2136 12064,'16'0'448,"1"-16"-256,17-1 96,-1 1 96,18-35-64,16 18 64,17-35-32,34 1 32,16-35-64,18-15-32,67-1-32,-1-16 0,34 16-224,34-17 0,17-16-32,34 33 0,32 17 64,1 17 32,35 0-32,-18 33-64,16 1 32,-33 34-32,-16-2-96,-52 18 64,1 18 96,-34 32 32,-51 0 32,-32 1-1,-35-1-159,-16 1 32,-34 16 64,-1-17 96,-16 1-64,-16-1-64,-18 0-2975,1-16-1281</inkml:trace>
  <inkml:trace contextRef="#ctx0" brushRef="#br0" timeOffset="2010.24">7149 3214 4992,'0'-18'1824,"0"18"-960,0-17-448,0 1 608,0-1-32,0 1 64,0-2-384,0 1-160,0 17-288,0-16-160,0 32 32,17 19 0,-17 14 96,34 53-256,16 32-96,1 17 0,0 18 32,-2 16 128,2-17 128,-34-34-32,17-15 0,-17-19 448,-1-49 256,-16-1-96,17-16-32,-17-52-320,0-15-64,0-34-96,0-34-33,0-17-191,0-67 32,0 0 0,16 0 0,2 17-95,15 34 63,1 33-32,16 34-64,34 49 0,1 36 96,16 31 0,-1 35 32,2 18-160,-18 15 32,-17 1 128,-17-17 64,1 0-96,0-17-32,-18-16 96,-17-18 96,1-16 160,-17-34-128,0-18-32,0-15-65,0-51-63,0-51 32,18-16-32,-18-17 0,16-34 0,35 34-95,-1 16-1,17 34-32,17 18 96,-16-1 64,16 50 64,-17 18-32,35 33-64,15 50 32,1 34-32,-1 17 63,-15 17 33,-18 16-192,0 18 1,-34-1-2593,35-16-1056</inkml:trace>
  <inkml:trace contextRef="#ctx0" brushRef="#br0" timeOffset="2633.71">10749 3028 7808,'34'-17'2976,"16"17"-1600,18-16-1248,-35-1 672,18 0-384,0-17-64,15-16-64,1-18-32,35 1-128,-1-1 256,-1-16 160,2-33-224,-2 17-32,-16-18-96,-16 34 31,-1-17 289,-34 16 160,1 1 192,-17 0 192,-17 0-288,-33 17-64,-1-1-416,-50 18-96,0 33-128,0 17 32,-35 34-224,19 17 32,-18 33-192,-16 16 32,16 35 64,34 17 96,0 16-96,50 16 0,34 2 0,34-18 64,50-17-96,0 0 64,67-32 96,34-19 32,33-49 96,35-18 32,-1-49-960,18-1-448,-1-17-3839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DB2B-22D6-4673-B10D-45BFD0842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A01999-61F3-4492-93CC-A3EFC72FF3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CD461-A3B3-4041-B8B8-C4204212D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C2AE9-30E6-4D9C-8230-9E34A9A9F1BE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FACBB-424C-4CC0-9EF9-CA6A7247D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5B8FD-AE51-45FD-92B3-A370E45C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923C4-5A83-491D-954A-A714BF58AC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06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7F84-4178-4175-B359-A8937EB5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1E485-254B-4240-8997-F70C26BE3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7F543-F7BF-452B-A956-0F5F60AC5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C2AE9-30E6-4D9C-8230-9E34A9A9F1BE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D7C89-FD91-44A8-98F7-A5E365513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68AC2-FD12-471F-8F45-AC322A92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923C4-5A83-491D-954A-A714BF58AC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07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277995-DC58-4CE9-9336-A73E83BFE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B01D4E-0157-4F42-BEB7-F035CC748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03148-DFBE-47A8-88BA-7C7CE2F8C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C2AE9-30E6-4D9C-8230-9E34A9A9F1BE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FFD09-46D1-44CA-91AE-C33CFBC7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2F97-8F55-42B4-8089-44C46F51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923C4-5A83-491D-954A-A714BF58AC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622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CD3F3-3225-4F95-9A40-2F0768ADD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E0920-6B8C-43B2-B690-AB9B31E33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0AC40-DC31-476C-A576-8807A6478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C2AE9-30E6-4D9C-8230-9E34A9A9F1BE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E8474-AADE-4346-A6BA-3F0FA721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28ED4-F2A9-4AA8-B1A1-88E127C18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923C4-5A83-491D-954A-A714BF58AC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99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6FC0E-5425-43E8-A29E-8CE93E71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10FCD-58A2-4B30-9E8A-7202E1EDB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C4C4B-87D7-4CEB-9645-C8BF599D5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C2AE9-30E6-4D9C-8230-9E34A9A9F1BE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BC53A-1ED3-4C1B-A2A7-67589589C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E6253-09ED-4FFF-ADFE-5E2ABA95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923C4-5A83-491D-954A-A714BF58AC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202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83A7-D5AE-4FBF-93BB-BC069741A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C7E79-33F6-4889-A457-39602161F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2D696C-7C16-4DD3-812F-2F79BF64F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F788F-D982-40B1-82E6-A7C47781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C2AE9-30E6-4D9C-8230-9E34A9A9F1BE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DE1A4-3D36-4BFE-BFE1-EC8439313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A5DD4D-FA67-4AE6-A8C0-24C51A374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923C4-5A83-491D-954A-A714BF58AC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963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0A3F2-80E9-4EFE-A74E-715891A52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8145E-1E94-4B72-BA6A-65A4FEFE8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B057B-7F8F-4A8E-8B1B-41CCFF37D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78721F-EDBA-4C93-8FBB-E18B706C89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E9C987-10F8-48C7-A34B-42B8666AB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3DD56C-ECCE-4FB3-8786-B7348A408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C2AE9-30E6-4D9C-8230-9E34A9A9F1BE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B206E0-CDC6-4CC6-93D3-FDC2E5F5D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687C85-977B-4E78-B7D3-326EEA1BE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923C4-5A83-491D-954A-A714BF58AC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75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82D56-CB66-4FD4-8CB1-B4DC7E641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499F8B-A2AB-4F57-85FD-0E1E7E951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C2AE9-30E6-4D9C-8230-9E34A9A9F1BE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976A09-4005-4174-8AB3-54EC6603B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E35AF3-8325-4ADC-9A30-521458CC0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923C4-5A83-491D-954A-A714BF58AC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94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B1FE6-F293-4C91-A07F-4CF18522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C2AE9-30E6-4D9C-8230-9E34A9A9F1BE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0CCD6-E466-4C54-9D8F-30AB0D518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73A0-9952-47FC-BF3F-4E1AE55CE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923C4-5A83-491D-954A-A714BF58AC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652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42BA0-7A41-4BD0-AE51-5B0E2B81D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2C969-A41D-4C8B-8961-3FE02DD78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23114D-7138-4263-87BF-13A3BE37D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96756F-3DF1-4C65-A3EA-A7D0694EE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C2AE9-30E6-4D9C-8230-9E34A9A9F1BE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DA175-0522-400E-BBC3-3D33431C6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5A3C4-4F71-446C-A7F9-6B55BAA3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923C4-5A83-491D-954A-A714BF58AC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568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ECE46-0507-4F75-A509-80D3B7F1F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97A8D8-D49F-40B9-B625-C429682BD5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2527D-CBE6-4E27-837C-FA2CE77B0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77931-1C03-47F7-B6A6-5B7C0D3C1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C2AE9-30E6-4D9C-8230-9E34A9A9F1BE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9940E-F35D-4126-BF53-11D7BC032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D1F83-C36D-4D14-9396-1A6BFC75C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923C4-5A83-491D-954A-A714BF58AC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272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15675D-8850-424C-89F9-ECA16564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9BC5C-2E29-4F4F-805D-B652DDC2A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2F59C-A07E-4BBC-A83B-407E6C521C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sto MT" panose="02040603050505030304" pitchFamily="18" charset="0"/>
              </a:defRPr>
            </a:lvl1pPr>
          </a:lstStyle>
          <a:p>
            <a:fld id="{FADC2AE9-30E6-4D9C-8230-9E34A9A9F1BE}" type="datetimeFigureOut">
              <a:rPr lang="en-GB" smtClean="0"/>
              <a:pPr/>
              <a:t>04/04/2023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84711-7F21-44FC-9C79-CDB65A1B6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Calisto MT" panose="02040603050505030304" pitchFamily="18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B9835-010E-45BC-BA56-460BB9277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Calisto MT" panose="02040603050505030304" pitchFamily="18" charset="0"/>
              </a:defRPr>
            </a:lvl1pPr>
          </a:lstStyle>
          <a:p>
            <a:fld id="{B37923C4-5A83-491D-954A-A714BF58AC7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764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sto MT" panose="02040603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sto MT" panose="02040603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sto MT" panose="02040603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sto MT" panose="02040603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sto MT" panose="02040603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sto MT" panose="02040603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customXml" Target="../ink/ink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microsoft.com/office/2007/relationships/hdphoto" Target="../media/hdphoto2.wdp"/><Relationship Id="rId2" Type="http://schemas.openxmlformats.org/officeDocument/2006/relationships/image" Target="../media/image2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8.png"/><Relationship Id="rId5" Type="http://schemas.openxmlformats.org/officeDocument/2006/relationships/customXml" Target="../ink/ink1.xml"/><Relationship Id="rId15" Type="http://schemas.openxmlformats.org/officeDocument/2006/relationships/image" Target="../media/image10.png"/><Relationship Id="rId10" Type="http://schemas.openxmlformats.org/officeDocument/2006/relationships/image" Target="../media/image7.sv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7" name="Rectangle 1229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9" name="Rectangle 12298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1" name="Freeform: Shape 12300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BBF978-CD3D-43A2-AABA-0A2261B218A8}"/>
              </a:ext>
            </a:extLst>
          </p:cNvPr>
          <p:cNvSpPr txBox="1"/>
          <p:nvPr/>
        </p:nvSpPr>
        <p:spPr>
          <a:xfrm>
            <a:off x="415770" y="1541387"/>
            <a:ext cx="6732292" cy="251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69264">
              <a:spcAft>
                <a:spcPts val="600"/>
              </a:spcAft>
            </a:pPr>
            <a:r>
              <a:rPr lang="en-GB" sz="7632" b="1" kern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rPr>
              <a:t>ASP.NET Core</a:t>
            </a:r>
          </a:p>
          <a:p>
            <a:pPr algn="r" defTabSz="969264">
              <a:spcAft>
                <a:spcPts val="600"/>
              </a:spcAft>
            </a:pPr>
            <a:r>
              <a:rPr lang="en-GB" sz="7632" kern="1200" dirty="0">
                <a:solidFill>
                  <a:srgbClr val="FFC000"/>
                </a:solidFill>
                <a:latin typeface="Calisto MT" panose="02040603050505030304" pitchFamily="18" charset="0"/>
                <a:ea typeface="+mn-ea"/>
                <a:cs typeface="+mn-cs"/>
              </a:rPr>
              <a:t>hidden gems</a:t>
            </a:r>
            <a:endParaRPr lang="en-GB" sz="7200" dirty="0">
              <a:solidFill>
                <a:srgbClr val="FFC000"/>
              </a:solidFill>
              <a:latin typeface="Calisto MT" panose="0204060305050503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7FEDF9-AAA7-4350-8F24-21382D26249B}"/>
              </a:ext>
            </a:extLst>
          </p:cNvPr>
          <p:cNvSpPr txBox="1"/>
          <p:nvPr/>
        </p:nvSpPr>
        <p:spPr>
          <a:xfrm>
            <a:off x="2664135" y="5354363"/>
            <a:ext cx="4483927" cy="493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69264">
              <a:spcAft>
                <a:spcPts val="600"/>
              </a:spcAft>
            </a:pPr>
            <a:r>
              <a:rPr lang="en-GB" sz="2544" kern="1200" dirty="0">
                <a:solidFill>
                  <a:schemeClr val="tx1"/>
                </a:solidFill>
                <a:latin typeface="Calisto MT" panose="02040603050505030304" pitchFamily="18" charset="0"/>
                <a:ea typeface="+mn-ea"/>
                <a:cs typeface="+mn-cs"/>
              </a:rPr>
              <a:t>@FanieReynders</a:t>
            </a:r>
            <a:endParaRPr lang="en-GB" sz="2400" dirty="0">
              <a:latin typeface="Calisto MT" panose="02040603050505030304" pitchFamily="18" charset="0"/>
            </a:endParaRPr>
          </a:p>
        </p:txBody>
      </p:sp>
      <p:pic>
        <p:nvPicPr>
          <p:cNvPr id="12292" name="Picture 4" descr="Image result for gemstone transparent background">
            <a:extLst>
              <a:ext uri="{FF2B5EF4-FFF2-40B4-BE49-F238E27FC236}">
                <a16:creationId xmlns:a16="http://schemas.microsoft.com/office/drawing/2014/main" id="{5BC8C11F-FDB0-47C1-8A85-D4CFE62BC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81" y="228600"/>
            <a:ext cx="3542322" cy="354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8E5B37-3C05-9B53-E63F-8CC958B7D78E}"/>
              </a:ext>
            </a:extLst>
          </p:cNvPr>
          <p:cNvSpPr/>
          <p:nvPr/>
        </p:nvSpPr>
        <p:spPr>
          <a:xfrm rot="20923951">
            <a:off x="5459198" y="3812976"/>
            <a:ext cx="2076450" cy="493327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listo MT" panose="02040603050505030304" pitchFamily="18" charset="0"/>
              </a:rPr>
              <a:t>API edition</a:t>
            </a:r>
            <a:endParaRPr lang="en-NL" sz="2800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964184"/>
      </p:ext>
    </p:extLst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89ADE6-8B9F-4493-A3F5-0F4EF1E38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800" dirty="0">
                <a:latin typeface="Consolas" panose="020B0609020204030204" pitchFamily="49" charset="0"/>
              </a:rPr>
              <a:t>ASPNETCORE_ENVIRONMENT=Foo</a:t>
            </a:r>
            <a:br>
              <a:rPr lang="en-GB" sz="4800" dirty="0">
                <a:latin typeface="Consolas" panose="020B0609020204030204" pitchFamily="49" charset="0"/>
              </a:rPr>
            </a:b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768048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800100" y="108898"/>
            <a:ext cx="10591800" cy="669850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r>
              <a:rPr lang="en-US" sz="1800" dirty="0">
                <a:solidFill>
                  <a:srgbClr val="3395B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Host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CreateDefaultBuilder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ConfigureWebHost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webHost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=&gt; 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webHost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GB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UseStartup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dirty="0" err="1">
                <a:solidFill>
                  <a:srgbClr val="3C9AB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Assembly</a:t>
            </a:r>
            <a:r>
              <a:rPr lang="en-GB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.GetExecutingAssembly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().</a:t>
            </a:r>
            <a:r>
              <a:rPr lang="en-GB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FullName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  <a:endParaRPr lang="en-US" sz="18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UseKestrel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.Build()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.Run();</a:t>
            </a:r>
            <a:endParaRPr lang="en-GB" dirty="0">
              <a:solidFill>
                <a:srgbClr val="3C9AB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endParaRPr lang="en-GB" dirty="0">
              <a:solidFill>
                <a:srgbClr val="0101FD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7D9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Startup</a:t>
            </a:r>
            <a:r>
              <a:rPr lang="en-GB" dirty="0" err="1">
                <a:solidFill>
                  <a:srgbClr val="007D9A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Foo</a:t>
            </a:r>
            <a:endParaRPr lang="en-GB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ConfigureServices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IServiceCollection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services) { }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Configure(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IApplicationBuilder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app) { }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  <a:p>
            <a:pPr>
              <a:lnSpc>
                <a:spcPts val="2600"/>
              </a:lnSpc>
            </a:pPr>
            <a:endParaRPr lang="en-GB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7D9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Startup</a:t>
            </a:r>
            <a:r>
              <a:rPr lang="en-GB" dirty="0" err="1">
                <a:solidFill>
                  <a:srgbClr val="007D9A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Bar</a:t>
            </a:r>
            <a:endParaRPr lang="en-GB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ConfigureServices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IServiceCollection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services) { }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Configure(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IApplicationBuilder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app) { }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827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800100" y="351811"/>
            <a:ext cx="10591800" cy="6154378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7D9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Startup</a:t>
            </a:r>
            <a:endParaRPr lang="en-GB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Optional </a:t>
            </a:r>
            <a:endParaRPr lang="en-GB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Configure</a:t>
            </a:r>
            <a:r>
              <a:rPr lang="en-GB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Foo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Services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IServiceCollection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services) { }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Required</a:t>
            </a:r>
            <a:endParaRPr lang="en-GB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Configure</a:t>
            </a:r>
            <a:r>
              <a:rPr lang="en-GB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Foo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IApplicationBuilder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app) { }</a:t>
            </a:r>
          </a:p>
          <a:p>
            <a:pPr>
              <a:lnSpc>
                <a:spcPts val="2600"/>
              </a:lnSpc>
            </a:pPr>
            <a:endParaRPr lang="en-GB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// Optional </a:t>
            </a:r>
            <a:endParaRPr lang="en-GB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Configure</a:t>
            </a:r>
            <a:r>
              <a:rPr lang="en-GB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Bar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Services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IServiceCollection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services) 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{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services.AddSingleton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IAwesome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GB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Awesome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&gt;();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}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Required</a:t>
            </a:r>
            <a:endParaRPr lang="en-GB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Configure</a:t>
            </a:r>
            <a:r>
              <a:rPr lang="en-GB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Bar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IApplicationBuilder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app, 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IAwesome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awesome) { }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159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16E3751-2B67-4419-B40F-D8FBFECD781A}"/>
                  </a:ext>
                </a:extLst>
              </p14:cNvPr>
              <p14:cNvContentPartPr/>
              <p14:nvPr/>
            </p14:nvContentPartPr>
            <p14:xfrm>
              <a:off x="834807" y="2874785"/>
              <a:ext cx="415" cy="415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16E3751-2B67-4419-B40F-D8FBFECD78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4057" y="2854035"/>
                <a:ext cx="41500" cy="41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9C37E6D-D1FD-4089-9C22-DB1B46ECA36F}"/>
                  </a:ext>
                </a:extLst>
              </p14:cNvPr>
              <p14:cNvContentPartPr/>
              <p14:nvPr/>
            </p14:nvContentPartPr>
            <p14:xfrm>
              <a:off x="6568394" y="958002"/>
              <a:ext cx="4560199" cy="1647695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9C37E6D-D1FD-4089-9C22-DB1B46ECA3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5398" y="895003"/>
                <a:ext cx="4685831" cy="177333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person looking at the camera&#10;&#10;Description generated with high confidence">
            <a:extLst>
              <a:ext uri="{FF2B5EF4-FFF2-40B4-BE49-F238E27FC236}">
                <a16:creationId xmlns:a16="http://schemas.microsoft.com/office/drawing/2014/main" id="{89DF6C9A-4C55-40B7-9663-56EC58519B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428" y="958002"/>
            <a:ext cx="4223598" cy="422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77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39B65A-8FDA-43CC-8D40-77A826CB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Startup</a:t>
            </a:r>
            <a:r>
              <a:rPr lang="en-GB" dirty="0"/>
              <a:t> filters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838200" y="1800722"/>
            <a:ext cx="10591800" cy="1819858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interface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2B91A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IStartupFilter</a:t>
            </a:r>
            <a:endParaRPr lang="en-GB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Action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IApplicationBuilder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 Configure(</a:t>
            </a:r>
            <a:r>
              <a:rPr lang="en-GB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Action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IApplicationBuilder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 next);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033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123934" y="520895"/>
            <a:ext cx="11712466" cy="581620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2B91A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AwesomeStartupFilter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: 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IStartupFilter</a:t>
            </a:r>
            <a:endParaRPr lang="en-GB" dirty="0">
              <a:solidFill>
                <a:srgbClr val="3C9AB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Action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GB" dirty="0" err="1">
                <a:solidFill>
                  <a:srgbClr val="3395B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IApplicationBuilder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 Configure(</a:t>
            </a:r>
            <a:r>
              <a:rPr lang="en-GB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Action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IApplicationBuilder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 next) =&gt;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builder =&gt;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builder.Use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async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(context, _next) =&gt;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{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context.Request.Query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GB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"key"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!= </a:t>
            </a:r>
            <a:r>
              <a:rPr lang="en-GB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"1234"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await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context.Response.WriteAsync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"You had one job!"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else</a:t>
            </a:r>
            <a:endParaRPr lang="en-GB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   await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_next();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});</a:t>
            </a:r>
          </a:p>
          <a:p>
            <a:pPr>
              <a:lnSpc>
                <a:spcPts val="2600"/>
              </a:lnSpc>
            </a:pPr>
            <a:endParaRPr lang="en-GB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next(builder);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};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932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39B65A-8FDA-43CC-8D40-77A826CB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Startup</a:t>
            </a:r>
            <a:r>
              <a:rPr lang="en-GB" dirty="0"/>
              <a:t> filters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838200" y="1800722"/>
            <a:ext cx="10591800" cy="3001912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builder = </a:t>
            </a:r>
            <a:r>
              <a:rPr lang="en-US" sz="1800" dirty="0" err="1">
                <a:solidFill>
                  <a:srgbClr val="3395B1"/>
                </a:solidFill>
                <a:latin typeface="Cascadia Mono" panose="020B0609020000020004" pitchFamily="49" charset="0"/>
              </a:rPr>
              <a:t>WebApplication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.CreateBuilder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NL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builder.Services.AddTransient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3395B1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IStartupFilter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 err="1">
                <a:solidFill>
                  <a:srgbClr val="3395B1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AwesomeStartupFilter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&gt;();</a:t>
            </a:r>
          </a:p>
          <a:p>
            <a:endParaRPr lang="en-NL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app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builder.Build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NL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app.MapGet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"/"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() =&gt;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"Hello World!"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NL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app.Run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568204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39B65A-8FDA-43CC-8D40-77A826CB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Startup</a:t>
            </a:r>
            <a:r>
              <a:rPr lang="en-GB" dirty="0"/>
              <a:t> filters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71CE76-E5B1-F4DF-655C-4A018ED423F2}"/>
              </a:ext>
            </a:extLst>
          </p:cNvPr>
          <p:cNvSpPr/>
          <p:nvPr/>
        </p:nvSpPr>
        <p:spPr>
          <a:xfrm>
            <a:off x="1670050" y="2063750"/>
            <a:ext cx="8172450" cy="41148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Calisto MT" panose="02040603050505030304" pitchFamily="18" charset="0"/>
              </a:rPr>
              <a:t>Startup filter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7E3614-85BA-BD67-8766-4D9ECA29100D}"/>
              </a:ext>
            </a:extLst>
          </p:cNvPr>
          <p:cNvSpPr/>
          <p:nvPr/>
        </p:nvSpPr>
        <p:spPr>
          <a:xfrm>
            <a:off x="2279650" y="2736850"/>
            <a:ext cx="6927850" cy="30607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Calisto MT" panose="02040603050505030304" pitchFamily="18" charset="0"/>
              </a:rPr>
              <a:t>Startup filter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C0AAB7-2F8A-1331-0026-E9507AABA19E}"/>
              </a:ext>
            </a:extLst>
          </p:cNvPr>
          <p:cNvSpPr/>
          <p:nvPr/>
        </p:nvSpPr>
        <p:spPr>
          <a:xfrm>
            <a:off x="2844800" y="3359150"/>
            <a:ext cx="5816600" cy="21272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dirty="0">
                <a:latin typeface="Calisto MT" panose="02040603050505030304" pitchFamily="18" charset="0"/>
              </a:rPr>
              <a:t>Startup filter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CB28D0-A3FA-4045-FA27-04ED2DC18E9C}"/>
              </a:ext>
            </a:extLst>
          </p:cNvPr>
          <p:cNvSpPr/>
          <p:nvPr/>
        </p:nvSpPr>
        <p:spPr>
          <a:xfrm>
            <a:off x="3397250" y="4000500"/>
            <a:ext cx="4762500" cy="11049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Calisto MT" panose="02040603050505030304" pitchFamily="18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806399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age result for nodes background">
            <a:extLst>
              <a:ext uri="{FF2B5EF4-FFF2-40B4-BE49-F238E27FC236}">
                <a16:creationId xmlns:a16="http://schemas.microsoft.com/office/drawing/2014/main" id="{C958815B-CB3F-430A-8B71-047A28EC5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ikicommons/public domain">
            <a:extLst>
              <a:ext uri="{FF2B5EF4-FFF2-40B4-BE49-F238E27FC236}">
                <a16:creationId xmlns:a16="http://schemas.microsoft.com/office/drawing/2014/main" id="{9EC96005-1E7A-C2A7-B413-00DBD382F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56"/>
          <a:stretch/>
        </p:blipFill>
        <p:spPr bwMode="auto">
          <a:xfrm flipH="1">
            <a:off x="-21406" y="-252665"/>
            <a:ext cx="12309928" cy="411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1E3C1EA6-0776-463F-90E3-5FD7F9BC85CF}"/>
              </a:ext>
            </a:extLst>
          </p:cNvPr>
          <p:cNvSpPr/>
          <p:nvPr/>
        </p:nvSpPr>
        <p:spPr>
          <a:xfrm>
            <a:off x="0" y="3867150"/>
            <a:ext cx="12734282" cy="3728429"/>
          </a:xfrm>
          <a:prstGeom prst="flowChartProcess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E5185A-8F9D-4958-AAE6-4ED06AE4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758" y="3429000"/>
            <a:ext cx="10515600" cy="2852737"/>
          </a:xfrm>
          <a:noFill/>
        </p:spPr>
        <p:txBody>
          <a:bodyPr/>
          <a:lstStyle/>
          <a:p>
            <a:pPr algn="ctr"/>
            <a:r>
              <a:rPr lang="en-GB" dirty="0"/>
              <a:t>Servers &amp; Clients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1279605"/>
      </p:ext>
    </p:extLst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39B65A-8FDA-43CC-8D40-77A826CBC3F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/>
              <a:t>Server definition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787400" y="1800722"/>
            <a:ext cx="10807700" cy="3488455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interface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IServer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: </a:t>
            </a:r>
            <a:r>
              <a:rPr lang="en-GB" sz="2000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IDisposable</a:t>
            </a:r>
            <a:endParaRPr lang="en-GB" sz="2000" dirty="0">
              <a:solidFill>
                <a:srgbClr val="3C9AB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sz="2000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IFeatureCollection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Features {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pPr>
              <a:lnSpc>
                <a:spcPts val="2600"/>
              </a:lnSpc>
            </a:pP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sz="2000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Task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StartAsync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GB" sz="2000" dirty="0" err="1">
                <a:solidFill>
                  <a:srgbClr val="2B91A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TContext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&gt;(</a:t>
            </a:r>
            <a:r>
              <a:rPr lang="en-GB" sz="2000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IHttpApplication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GB" sz="2000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TContext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 application,     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GB" sz="2000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CancellationToken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cancellationToken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pPr>
              <a:lnSpc>
                <a:spcPts val="2600"/>
              </a:lnSpc>
            </a:pP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sz="2000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Task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StopAsync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sz="2000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CancellationToken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cancellationToken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GB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078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1E4F6FF-CAB1-41C3-9CAB-C604063C4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36" b="91016" l="9993" r="89971">
                        <a14:foregroundMark x1="51757" y1="75391" x2="51757" y2="75391"/>
                        <a14:foregroundMark x1="50586" y1="74609" x2="50586" y2="74609"/>
                        <a14:foregroundMark x1="52892" y1="74609" x2="52892" y2="74609"/>
                        <a14:foregroundMark x1="46633" y1="8936" x2="46633" y2="8936"/>
                        <a14:foregroundMark x1="51720" y1="91016" x2="51720" y2="910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467" y="359649"/>
            <a:ext cx="5317281" cy="39879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652A6B-124C-4234-9A9E-A0900F49953B}"/>
              </a:ext>
            </a:extLst>
          </p:cNvPr>
          <p:cNvGrpSpPr/>
          <p:nvPr/>
        </p:nvGrpSpPr>
        <p:grpSpPr>
          <a:xfrm>
            <a:off x="8695466" y="713659"/>
            <a:ext cx="2648100" cy="1922165"/>
            <a:chOff x="4023798" y="1087885"/>
            <a:chExt cx="2977887" cy="2159382"/>
          </a:xfrm>
        </p:grpSpPr>
        <p:pic>
          <p:nvPicPr>
            <p:cNvPr id="8" name="Picture Placeholder 11">
              <a:extLst>
                <a:ext uri="{FF2B5EF4-FFF2-40B4-BE49-F238E27FC236}">
                  <a16:creationId xmlns:a16="http://schemas.microsoft.com/office/drawing/2014/main" id="{1EE7E2ED-206B-42D5-B6EF-E5FB768DE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4" r="4724"/>
            <a:stretch>
              <a:fillRect/>
            </a:stretch>
          </p:blipFill>
          <p:spPr>
            <a:xfrm rot="21168730">
              <a:off x="4023798" y="1087885"/>
              <a:ext cx="2977887" cy="215938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5D84737-0AA3-4359-98D8-3318C72ACE89}"/>
                    </a:ext>
                  </a:extLst>
                </p14:cNvPr>
                <p14:cNvContentPartPr/>
                <p14:nvPr/>
              </p14:nvContentPartPr>
              <p14:xfrm>
                <a:off x="4449770" y="1962412"/>
                <a:ext cx="2164203" cy="1111767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5D84737-0AA3-4359-98D8-3318C72ACE8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17783" y="1930439"/>
                  <a:ext cx="2228178" cy="117571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Picture 4" descr="https://reynders.co/content/images/2015/12/mvp.png">
            <a:extLst>
              <a:ext uri="{FF2B5EF4-FFF2-40B4-BE49-F238E27FC236}">
                <a16:creationId xmlns:a16="http://schemas.microsoft.com/office/drawing/2014/main" id="{EA2F292A-65AD-4E62-9E6E-89A07641C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30" y="4415919"/>
            <a:ext cx="2107222" cy="86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75FC30-2224-4294-B90D-7EFCB2278A23}"/>
              </a:ext>
            </a:extLst>
          </p:cNvPr>
          <p:cNvSpPr txBox="1"/>
          <p:nvPr/>
        </p:nvSpPr>
        <p:spPr>
          <a:xfrm>
            <a:off x="3805564" y="622835"/>
            <a:ext cx="49205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Calisto MT" panose="02040603050505030304" pitchFamily="18" charset="0"/>
              </a:rPr>
              <a:t>Fanie Reynders</a:t>
            </a:r>
          </a:p>
          <a:p>
            <a:r>
              <a:rPr lang="en-GB" sz="2400" dirty="0">
                <a:latin typeface="Calisto MT" panose="02040603050505030304" pitchFamily="18" charset="0"/>
              </a:rPr>
              <a:t>Freelance Cloud Architect</a:t>
            </a:r>
          </a:p>
          <a:p>
            <a:endParaRPr lang="en-GB" sz="3200" dirty="0">
              <a:latin typeface="Calisto MT" panose="0204060305050503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31496D-6952-4814-96E8-3831702667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5854" y="4415919"/>
            <a:ext cx="2196141" cy="95410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B4FE8AC-F0CA-46D7-9C6F-EB1E0A7F21E2}"/>
              </a:ext>
            </a:extLst>
          </p:cNvPr>
          <p:cNvGrpSpPr/>
          <p:nvPr/>
        </p:nvGrpSpPr>
        <p:grpSpPr>
          <a:xfrm>
            <a:off x="3927330" y="1965059"/>
            <a:ext cx="3095467" cy="595747"/>
            <a:chOff x="4154374" y="1958894"/>
            <a:chExt cx="3095467" cy="59574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AEA04D-A303-49EF-8F56-A03CDE416C37}"/>
                </a:ext>
              </a:extLst>
            </p:cNvPr>
            <p:cNvSpPr/>
            <p:nvPr/>
          </p:nvSpPr>
          <p:spPr>
            <a:xfrm>
              <a:off x="4942158" y="2030843"/>
              <a:ext cx="23076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000" dirty="0">
                  <a:latin typeface="Calisto MT" panose="02040603050505030304" pitchFamily="18" charset="0"/>
                </a:rPr>
                <a:t>https://reynders.co</a:t>
              </a:r>
            </a:p>
          </p:txBody>
        </p:sp>
        <p:pic>
          <p:nvPicPr>
            <p:cNvPr id="6" name="Graphic 5" descr="World">
              <a:extLst>
                <a:ext uri="{FF2B5EF4-FFF2-40B4-BE49-F238E27FC236}">
                  <a16:creationId xmlns:a16="http://schemas.microsoft.com/office/drawing/2014/main" id="{09168562-D6DF-44AC-A790-AA80F7FAB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54374" y="1958894"/>
              <a:ext cx="595747" cy="595747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F254BB-461F-4DF0-9407-819DDE2AD091}"/>
              </a:ext>
            </a:extLst>
          </p:cNvPr>
          <p:cNvGrpSpPr/>
          <p:nvPr/>
        </p:nvGrpSpPr>
        <p:grpSpPr>
          <a:xfrm>
            <a:off x="3927330" y="3188730"/>
            <a:ext cx="6534667" cy="700655"/>
            <a:chOff x="4233929" y="2598866"/>
            <a:chExt cx="6534667" cy="70065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0E68854-508B-4B96-8E06-4726209AA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9498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3929" y="2721921"/>
              <a:ext cx="443492" cy="44349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74E18C-9C9E-4379-A697-41B20CBAA1E3}"/>
                </a:ext>
              </a:extLst>
            </p:cNvPr>
            <p:cNvSpPr txBox="1"/>
            <p:nvPr/>
          </p:nvSpPr>
          <p:spPr>
            <a:xfrm>
              <a:off x="6572453" y="2722755"/>
              <a:ext cx="4196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Calisto MT" panose="02040603050505030304" pitchFamily="18" charset="0"/>
                </a:rPr>
                <a:t>/</a:t>
              </a:r>
              <a:r>
                <a:rPr lang="en-GB" sz="2000" dirty="0" err="1">
                  <a:latin typeface="Calisto MT" panose="02040603050505030304" pitchFamily="18" charset="0"/>
                </a:rPr>
                <a:t>FanieReynders</a:t>
              </a:r>
              <a:endParaRPr lang="en-GB" sz="2000" dirty="0">
                <a:latin typeface="Calisto MT" panose="02040603050505030304" pitchFamily="18" charset="0"/>
              </a:endParaRPr>
            </a:p>
          </p:txBody>
        </p:sp>
        <p:pic>
          <p:nvPicPr>
            <p:cNvPr id="3078" name="Picture 6" descr="Image result for twitter logo">
              <a:extLst>
                <a:ext uri="{FF2B5EF4-FFF2-40B4-BE49-F238E27FC236}">
                  <a16:creationId xmlns:a16="http://schemas.microsoft.com/office/drawing/2014/main" id="{AEECFC20-5417-4438-B679-87FBD8BC9D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421" y="2598866"/>
              <a:ext cx="700655" cy="700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7354A7-04AF-408E-BCFB-19F209989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802" y="2706629"/>
              <a:ext cx="453343" cy="47407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C7BDE6B-AF8F-4001-A443-E1C803A19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3274" y="2752803"/>
              <a:ext cx="519624" cy="400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696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39B65A-8FDA-43CC-8D40-77A826CB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Request map</a:t>
            </a:r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BF783B16-DE86-4854-AC75-33B8266D43E6}"/>
              </a:ext>
            </a:extLst>
          </p:cNvPr>
          <p:cNvSpPr/>
          <p:nvPr/>
        </p:nvSpPr>
        <p:spPr>
          <a:xfrm>
            <a:off x="3917658" y="2209800"/>
            <a:ext cx="7493291" cy="3359150"/>
          </a:xfrm>
          <a:prstGeom prst="flowChartProcess">
            <a:avLst/>
          </a:prstGeom>
          <a:noFill/>
          <a:ln w="57150">
            <a:solidFill>
              <a:schemeClr val="tx1">
                <a:lumMod val="6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2800" dirty="0">
                <a:solidFill>
                  <a:schemeClr val="tx1">
                    <a:lumMod val="65000"/>
                  </a:schemeClr>
                </a:solidFill>
                <a:latin typeface="Calisto MT" panose="02040603050505030304" pitchFamily="18" charset="0"/>
              </a:rPr>
              <a:t>Application host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3644C9-7394-464F-95C3-94C911EF5309}"/>
              </a:ext>
            </a:extLst>
          </p:cNvPr>
          <p:cNvSpPr/>
          <p:nvPr/>
        </p:nvSpPr>
        <p:spPr>
          <a:xfrm>
            <a:off x="1022350" y="3435350"/>
            <a:ext cx="1695450" cy="1143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Calisto MT" panose="02040603050505030304" pitchFamily="18" charset="0"/>
              </a:rPr>
              <a:t>Client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FB5D52-19DE-4523-B9B1-CBE2CC61C093}"/>
              </a:ext>
            </a:extLst>
          </p:cNvPr>
          <p:cNvSpPr/>
          <p:nvPr/>
        </p:nvSpPr>
        <p:spPr>
          <a:xfrm>
            <a:off x="4286774" y="3429000"/>
            <a:ext cx="1898126" cy="1143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Calisto MT" panose="02040603050505030304" pitchFamily="18" charset="0"/>
              </a:rPr>
              <a:t>Server</a:t>
            </a:r>
          </a:p>
          <a:p>
            <a:pPr algn="ctr"/>
            <a:r>
              <a:rPr lang="en-GB" sz="2000" dirty="0">
                <a:latin typeface="Calisto MT" panose="02040603050505030304" pitchFamily="18" charset="0"/>
              </a:rPr>
              <a:t>(Kestrel)</a:t>
            </a:r>
            <a:endParaRPr lang="en-GB" sz="2800" dirty="0">
              <a:latin typeface="Calisto MT" panose="0204060305050503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B94C8B-7EE7-4D08-8903-EE85B56D110E}"/>
              </a:ext>
            </a:extLst>
          </p:cNvPr>
          <p:cNvSpPr/>
          <p:nvPr/>
        </p:nvSpPr>
        <p:spPr>
          <a:xfrm>
            <a:off x="8049861" y="3435350"/>
            <a:ext cx="3015217" cy="1143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Calisto MT" panose="02040603050505030304" pitchFamily="18" charset="0"/>
              </a:rPr>
              <a:t>Application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ED4BC2-AFDA-44AE-986C-988E1B7FFC31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717800" y="4000500"/>
            <a:ext cx="1568974" cy="635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206D5E-583E-4D51-B7E7-5FFBCF3C6C2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184900" y="4000500"/>
            <a:ext cx="1864961" cy="635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C0240C3-C840-4562-A28A-A0451C25426F}"/>
              </a:ext>
            </a:extLst>
          </p:cNvPr>
          <p:cNvSpPr txBox="1"/>
          <p:nvPr/>
        </p:nvSpPr>
        <p:spPr>
          <a:xfrm>
            <a:off x="2908057" y="3520043"/>
            <a:ext cx="88357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Calisto MT" panose="02040603050505030304" pitchFamily="18" charset="0"/>
              </a:rPr>
              <a:t>HTTP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7C34EB-7203-4EF5-9460-EDE30DE26C3A}"/>
              </a:ext>
            </a:extLst>
          </p:cNvPr>
          <p:cNvSpPr txBox="1"/>
          <p:nvPr/>
        </p:nvSpPr>
        <p:spPr>
          <a:xfrm>
            <a:off x="6378669" y="3514695"/>
            <a:ext cx="154516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 err="1">
                <a:latin typeface="Calisto MT" panose="02040603050505030304" pitchFamily="18" charset="0"/>
              </a:rPr>
              <a:t>HttpContext</a:t>
            </a:r>
            <a:endParaRPr lang="en-GB" sz="2000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04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39B65A-8FDA-43CC-8D40-77A826CB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Torenvalk</a:t>
            </a:r>
            <a:r>
              <a:rPr lang="en-GB" dirty="0"/>
              <a:t> server</a:t>
            </a:r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BF783B16-DE86-4854-AC75-33B8266D43E6}"/>
              </a:ext>
            </a:extLst>
          </p:cNvPr>
          <p:cNvSpPr/>
          <p:nvPr/>
        </p:nvSpPr>
        <p:spPr>
          <a:xfrm>
            <a:off x="3917658" y="2209800"/>
            <a:ext cx="7493291" cy="3359150"/>
          </a:xfrm>
          <a:prstGeom prst="flowChartProcess">
            <a:avLst/>
          </a:prstGeom>
          <a:noFill/>
          <a:ln w="57150">
            <a:solidFill>
              <a:schemeClr val="tx1">
                <a:lumMod val="6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2000" dirty="0">
                <a:solidFill>
                  <a:schemeClr val="tx1">
                    <a:lumMod val="65000"/>
                  </a:schemeClr>
                </a:solidFill>
                <a:latin typeface="Calisto MT" panose="02040603050505030304" pitchFamily="18" charset="0"/>
              </a:rPr>
              <a:t>Application host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DA3644C9-7394-464F-95C3-94C911EF5309}"/>
              </a:ext>
            </a:extLst>
          </p:cNvPr>
          <p:cNvSpPr/>
          <p:nvPr/>
        </p:nvSpPr>
        <p:spPr>
          <a:xfrm>
            <a:off x="1333638" y="2614625"/>
            <a:ext cx="1030347" cy="733095"/>
          </a:xfrm>
          <a:prstGeom prst="foldedCorner">
            <a:avLst>
              <a:gd name="adj" fmla="val 30612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Calisto MT" panose="02040603050505030304" pitchFamily="18" charset="0"/>
              </a:rPr>
              <a:t>File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FB5D52-19DE-4523-B9B1-CBE2CC61C093}"/>
              </a:ext>
            </a:extLst>
          </p:cNvPr>
          <p:cNvSpPr/>
          <p:nvPr/>
        </p:nvSpPr>
        <p:spPr>
          <a:xfrm>
            <a:off x="4286774" y="3429000"/>
            <a:ext cx="1898126" cy="1143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Calisto MT" panose="02040603050505030304" pitchFamily="18" charset="0"/>
              </a:rPr>
              <a:t>Server</a:t>
            </a:r>
          </a:p>
          <a:p>
            <a:pPr algn="ctr"/>
            <a:r>
              <a:rPr lang="en-GB" sz="2000" dirty="0">
                <a:solidFill>
                  <a:schemeClr val="tx1"/>
                </a:solidFill>
                <a:latin typeface="Calisto MT" panose="02040603050505030304" pitchFamily="18" charset="0"/>
              </a:rPr>
              <a:t>(</a:t>
            </a:r>
            <a:r>
              <a:rPr lang="en-GB" sz="2000" dirty="0" err="1">
                <a:solidFill>
                  <a:schemeClr val="tx1"/>
                </a:solidFill>
                <a:latin typeface="Calisto MT" panose="02040603050505030304" pitchFamily="18" charset="0"/>
              </a:rPr>
              <a:t>Torenvalk</a:t>
            </a:r>
            <a:r>
              <a:rPr lang="en-GB" sz="2000" dirty="0">
                <a:solidFill>
                  <a:schemeClr val="tx1"/>
                </a:solidFill>
                <a:latin typeface="Calisto MT" panose="02040603050505030304" pitchFamily="18" charset="0"/>
              </a:rPr>
              <a:t>)</a:t>
            </a:r>
            <a:endParaRPr lang="en-GB" sz="2800" dirty="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B94C8B-7EE7-4D08-8903-EE85B56D110E}"/>
              </a:ext>
            </a:extLst>
          </p:cNvPr>
          <p:cNvSpPr/>
          <p:nvPr/>
        </p:nvSpPr>
        <p:spPr>
          <a:xfrm>
            <a:off x="8049861" y="3435350"/>
            <a:ext cx="3015217" cy="1143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Calisto MT" panose="02040603050505030304" pitchFamily="18" charset="0"/>
              </a:rPr>
              <a:t>Application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206D5E-583E-4D51-B7E7-5FFBCF3C6C27}"/>
              </a:ext>
            </a:extLst>
          </p:cNvPr>
          <p:cNvCxnSpPr>
            <a:cxnSpLocks/>
          </p:cNvCxnSpPr>
          <p:nvPr/>
        </p:nvCxnSpPr>
        <p:spPr>
          <a:xfrm>
            <a:off x="6184900" y="3716264"/>
            <a:ext cx="1864961" cy="63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C0240C3-C840-4562-A28A-A0451C25426F}"/>
              </a:ext>
            </a:extLst>
          </p:cNvPr>
          <p:cNvSpPr txBox="1"/>
          <p:nvPr/>
        </p:nvSpPr>
        <p:spPr>
          <a:xfrm>
            <a:off x="3099066" y="3031848"/>
            <a:ext cx="65255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Calisto MT" panose="02040603050505030304" pitchFamily="18" charset="0"/>
              </a:rPr>
              <a:t>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7C34EB-7203-4EF5-9460-EDE30DE26C3A}"/>
              </a:ext>
            </a:extLst>
          </p:cNvPr>
          <p:cNvSpPr txBox="1"/>
          <p:nvPr/>
        </p:nvSpPr>
        <p:spPr>
          <a:xfrm>
            <a:off x="6602663" y="3240244"/>
            <a:ext cx="104612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Calisto MT" panose="02040603050505030304" pitchFamily="18" charset="0"/>
              </a:rPr>
              <a:t>Request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1050E-5543-42CA-896E-4696526A25CD}"/>
              </a:ext>
            </a:extLst>
          </p:cNvPr>
          <p:cNvSpPr txBox="1"/>
          <p:nvPr/>
        </p:nvSpPr>
        <p:spPr>
          <a:xfrm>
            <a:off x="2949088" y="4490426"/>
            <a:ext cx="95250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Calisto MT" panose="02040603050505030304" pitchFamily="18" charset="0"/>
              </a:rPr>
              <a:t>Stream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BD2860-0089-47CE-9B5B-D21C5653A6E3}"/>
              </a:ext>
            </a:extLst>
          </p:cNvPr>
          <p:cNvCxnSpPr>
            <a:cxnSpLocks/>
          </p:cNvCxnSpPr>
          <p:nvPr/>
        </p:nvCxnSpPr>
        <p:spPr>
          <a:xfrm flipH="1">
            <a:off x="6184901" y="4321030"/>
            <a:ext cx="18649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F3763A-A64B-4440-914F-4B1C6092ED21}"/>
              </a:ext>
            </a:extLst>
          </p:cNvPr>
          <p:cNvSpPr txBox="1"/>
          <p:nvPr/>
        </p:nvSpPr>
        <p:spPr>
          <a:xfrm>
            <a:off x="6554016" y="3826021"/>
            <a:ext cx="121122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Calisto MT" panose="02040603050505030304" pitchFamily="18" charset="0"/>
              </a:rPr>
              <a:t>Response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F9457F-B6DB-4126-B4F5-8311FD7E3270}"/>
              </a:ext>
            </a:extLst>
          </p:cNvPr>
          <p:cNvSpPr/>
          <p:nvPr/>
        </p:nvSpPr>
        <p:spPr>
          <a:xfrm>
            <a:off x="922277" y="2209800"/>
            <a:ext cx="1912309" cy="1385804"/>
          </a:xfrm>
          <a:prstGeom prst="rect">
            <a:avLst/>
          </a:prstGeom>
          <a:noFill/>
          <a:ln w="57150">
            <a:solidFill>
              <a:srgbClr val="A6A6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000" dirty="0">
                <a:solidFill>
                  <a:srgbClr val="A6A6A6"/>
                </a:solidFill>
                <a:latin typeface="Calisto MT" panose="02040603050505030304" pitchFamily="18" charset="0"/>
              </a:rPr>
              <a:t>In folder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5A57667-1021-47E4-AD82-E766203475F5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2363985" y="2981173"/>
            <a:ext cx="2871852" cy="447827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B0A13E5-873D-4019-861A-373774FEE69F}"/>
              </a:ext>
            </a:extLst>
          </p:cNvPr>
          <p:cNvSpPr/>
          <p:nvPr/>
        </p:nvSpPr>
        <p:spPr>
          <a:xfrm>
            <a:off x="922277" y="4183146"/>
            <a:ext cx="1912309" cy="1385804"/>
          </a:xfrm>
          <a:prstGeom prst="rect">
            <a:avLst/>
          </a:prstGeom>
          <a:noFill/>
          <a:ln w="57150">
            <a:solidFill>
              <a:srgbClr val="A6A6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000" dirty="0">
                <a:solidFill>
                  <a:srgbClr val="A6A6A6"/>
                </a:solidFill>
                <a:latin typeface="Calisto MT" panose="02040603050505030304" pitchFamily="18" charset="0"/>
              </a:rPr>
              <a:t>Out folder</a:t>
            </a:r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98BFF302-C4E5-4C44-A386-A14E56C9DF72}"/>
              </a:ext>
            </a:extLst>
          </p:cNvPr>
          <p:cNvSpPr/>
          <p:nvPr/>
        </p:nvSpPr>
        <p:spPr>
          <a:xfrm>
            <a:off x="1333638" y="4653165"/>
            <a:ext cx="1030347" cy="733095"/>
          </a:xfrm>
          <a:prstGeom prst="foldedCorner">
            <a:avLst>
              <a:gd name="adj" fmla="val 30612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Calisto MT" panose="02040603050505030304" pitchFamily="18" charset="0"/>
              </a:rPr>
              <a:t>File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02D6EB7-0A26-4AFA-9B49-B85FA64D711B}"/>
              </a:ext>
            </a:extLst>
          </p:cNvPr>
          <p:cNvCxnSpPr>
            <a:cxnSpLocks/>
            <a:stCxn id="10" idx="2"/>
            <a:endCxn id="26" idx="3"/>
          </p:cNvCxnSpPr>
          <p:nvPr/>
        </p:nvCxnSpPr>
        <p:spPr>
          <a:xfrm rot="5400000">
            <a:off x="3576055" y="3359930"/>
            <a:ext cx="447713" cy="2871852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120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AFB2A9-AD20-4211-8DA6-20F5252E1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1144588"/>
            <a:ext cx="10515600" cy="1039812"/>
          </a:xfrm>
        </p:spPr>
        <p:txBody>
          <a:bodyPr anchor="t">
            <a:normAutofit/>
          </a:bodyPr>
          <a:lstStyle/>
          <a:p>
            <a:pPr algn="ctr"/>
            <a:r>
              <a:rPr lang="en-GB" dirty="0"/>
              <a:t>{method}-&gt;{</a:t>
            </a:r>
            <a:r>
              <a:rPr lang="en-GB" dirty="0" err="1"/>
              <a:t>request:path</a:t>
            </a:r>
            <a:r>
              <a:rPr lang="en-GB" dirty="0"/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70F36E-4B87-8AE8-F364-777717445432}"/>
              </a:ext>
            </a:extLst>
          </p:cNvPr>
          <p:cNvSpPr/>
          <p:nvPr/>
        </p:nvSpPr>
        <p:spPr>
          <a:xfrm>
            <a:off x="844550" y="2749550"/>
            <a:ext cx="10807700" cy="1821332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r>
              <a:rPr lang="en-GB" sz="200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KRIJGEN-&gt;</a:t>
            </a:r>
            <a:r>
              <a:rPr lang="en-GB" sz="2000" dirty="0" err="1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api:weer:vandaag</a:t>
            </a:r>
            <a:endParaRPr lang="en-GB" sz="2000" dirty="0">
              <a:solidFill>
                <a:schemeClr val="bg1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VERWIJDEREN-&gt;api:personen:1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VERZENDEN-&gt;</a:t>
            </a:r>
            <a:r>
              <a:rPr lang="en-GB" sz="2000" dirty="0" err="1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api:bericht</a:t>
            </a:r>
            <a:endParaRPr lang="en-GB" sz="2000" dirty="0">
              <a:solidFill>
                <a:schemeClr val="bg1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endParaRPr lang="en-GB" sz="2000" dirty="0">
              <a:solidFill>
                <a:schemeClr val="bg1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976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06534-AF50-4F89-9FEF-A41FD4D2D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Demo: </a:t>
            </a:r>
            <a:br>
              <a:rPr lang="en-GB" dirty="0"/>
            </a:br>
            <a:r>
              <a:rPr lang="en-GB" dirty="0"/>
              <a:t>Custom Server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33698-C594-42CF-B3B6-8F11A387B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3364736"/>
      </p:ext>
    </p:extLst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618525-A446-44F9-B267-802BDA70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HttpClient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22A6CD-127E-4F30-8D6A-5AA0C793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IDisposable</a:t>
            </a:r>
            <a:r>
              <a:rPr lang="en-GB" dirty="0"/>
              <a:t> - object is gone but connection is not</a:t>
            </a:r>
          </a:p>
          <a:p>
            <a:r>
              <a:rPr lang="en-GB" dirty="0"/>
              <a:t>Socket exhaustion</a:t>
            </a:r>
          </a:p>
          <a:p>
            <a:r>
              <a:rPr lang="en-GB" dirty="0"/>
              <a:t>Use singleton, but connections remain open – DNS TTL</a:t>
            </a:r>
          </a:p>
          <a:p>
            <a:r>
              <a:rPr lang="en-GB" dirty="0"/>
              <a:t>Hard* to test</a:t>
            </a:r>
          </a:p>
        </p:txBody>
      </p:sp>
    </p:spTree>
    <p:extLst>
      <p:ext uri="{BB962C8B-B14F-4D97-AF65-F5344CB8AC3E}">
        <p14:creationId xmlns:p14="http://schemas.microsoft.com/office/powerpoint/2010/main" val="2597604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618525-A446-44F9-B267-802BDA70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HttpClientFactory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22A6CD-127E-4F30-8D6A-5AA0C793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Factory for creating HTTP clients &gt; ASP.NET Core 2.1</a:t>
            </a:r>
          </a:p>
          <a:p>
            <a:r>
              <a:rPr lang="en-GB" dirty="0"/>
              <a:t>Easy to test</a:t>
            </a:r>
          </a:p>
          <a:p>
            <a:r>
              <a:rPr lang="en-GB" dirty="0"/>
              <a:t>Consumption patterns</a:t>
            </a:r>
          </a:p>
          <a:p>
            <a:pPr lvl="1"/>
            <a:r>
              <a:rPr lang="en-GB" dirty="0"/>
              <a:t>Direct</a:t>
            </a:r>
          </a:p>
          <a:p>
            <a:pPr lvl="1"/>
            <a:r>
              <a:rPr lang="en-GB" dirty="0"/>
              <a:t>Named</a:t>
            </a:r>
          </a:p>
          <a:p>
            <a:pPr lvl="1"/>
            <a:r>
              <a:rPr lang="en-GB" dirty="0"/>
              <a:t>Typed</a:t>
            </a:r>
          </a:p>
          <a:p>
            <a:pPr lvl="1"/>
            <a:r>
              <a:rPr lang="en-GB" dirty="0"/>
              <a:t>Generated</a:t>
            </a:r>
          </a:p>
        </p:txBody>
      </p:sp>
    </p:spTree>
    <p:extLst>
      <p:ext uri="{BB962C8B-B14F-4D97-AF65-F5344CB8AC3E}">
        <p14:creationId xmlns:p14="http://schemas.microsoft.com/office/powerpoint/2010/main" val="3462686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39B65A-8FDA-43CC-8D40-77A826CB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HttpClientFactory</a:t>
            </a:r>
            <a:r>
              <a:rPr lang="en-GB" dirty="0"/>
              <a:t> - Direct usage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838200" y="1800722"/>
            <a:ext cx="10591800" cy="216040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builder.Services.AddHttpClient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pPr>
              <a:lnSpc>
                <a:spcPts val="2600"/>
              </a:lnSpc>
            </a:pP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...</a:t>
            </a: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endParaRPr lang="en-GB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621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800100" y="185098"/>
            <a:ext cx="10591800" cy="514935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r>
              <a:rPr lang="en-GB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Usage - direct</a:t>
            </a:r>
            <a:endParaRPr lang="en-GB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2B91A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MyController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: </a:t>
            </a:r>
            <a:r>
              <a:rPr lang="en-GB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Controller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async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IActionResult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Get(</a:t>
            </a:r>
            <a:r>
              <a:rPr lang="en-GB" dirty="0" err="1">
                <a:solidFill>
                  <a:srgbClr val="3C9AB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IHttpClientFactory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httpClientFactory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{</a:t>
            </a:r>
          </a:p>
          <a:p>
            <a:pPr>
              <a:lnSpc>
                <a:spcPts val="2600"/>
              </a:lnSpc>
            </a:pPr>
            <a:r>
              <a:rPr lang="nb-NO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GB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client = </a:t>
            </a:r>
            <a:r>
              <a:rPr lang="en-GB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httpClientFactory.CreateClient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client.DefaultRequestHeaders.Add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"Accept"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GB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"application/</a:t>
            </a:r>
            <a:r>
              <a:rPr lang="en-GB" dirty="0" err="1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GB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client.DefaultRequestHeaders.Add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"User-Agent"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GB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"Awesome"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 </a:t>
            </a:r>
          </a:p>
          <a:p>
            <a:pPr>
              <a:lnSpc>
                <a:spcPts val="2600"/>
              </a:lnSpc>
            </a:pPr>
            <a:endParaRPr lang="en-GB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GB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result =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client.GetStringAsync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"https://api.awesome.io/foo"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  <a:endParaRPr lang="nb-NO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Ok(result);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}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934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39B65A-8FDA-43CC-8D40-77A826CB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HttpClientFactory</a:t>
            </a:r>
            <a:r>
              <a:rPr lang="en-GB" dirty="0"/>
              <a:t> – Named 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838200" y="1800722"/>
            <a:ext cx="10591800" cy="349236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builder.Services.AddHttpClient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"awesome"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c =&gt;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c.BaseAddress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Uri(</a:t>
            </a:r>
            <a:r>
              <a:rPr lang="en-GB" sz="20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"https://api.awesome.io"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c.DefaultRequestHeaders.Add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"Accept"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GB" sz="20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"application/</a:t>
            </a:r>
            <a:r>
              <a:rPr lang="en-GB" sz="2000" dirty="0" err="1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GB" sz="20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c.DefaultRequestHeaders.Add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"User-Agent"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GB" sz="20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"Awesome"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 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});</a:t>
            </a:r>
          </a:p>
          <a:p>
            <a:pPr>
              <a:lnSpc>
                <a:spcPts val="2600"/>
              </a:lnSpc>
            </a:pP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...</a:t>
            </a: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455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523875" y="942219"/>
            <a:ext cx="11144250" cy="4155305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Usage – named client</a:t>
            </a:r>
            <a:endParaRPr lang="en-GB" sz="20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MyController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: </a:t>
            </a:r>
            <a:r>
              <a:rPr lang="en-GB" sz="2000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Controller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async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IActionResult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Get(</a:t>
            </a:r>
            <a:r>
              <a:rPr lang="en-GB" sz="2000" dirty="0" err="1">
                <a:solidFill>
                  <a:srgbClr val="3C9AB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IHttpClientFactory</a:t>
            </a:r>
            <a:r>
              <a:rPr lang="en-GB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httpClientFactory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{</a:t>
            </a:r>
          </a:p>
          <a:p>
            <a:pPr>
              <a:lnSpc>
                <a:spcPts val="2600"/>
              </a:lnSpc>
            </a:pPr>
            <a:r>
              <a:rPr lang="nb-NO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GB" sz="20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GB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client =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httpClientFactory.CreateClient</a:t>
            </a:r>
            <a:r>
              <a:rPr lang="en-GB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("awesome");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GB" sz="20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result =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await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client.GetStringAsync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"foo"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  <a:endParaRPr lang="nb-NO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Ok(result);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}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GB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70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E5185A-8F9D-4958-AAE6-4ED06AE4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43" y="2259500"/>
            <a:ext cx="4413328" cy="2852737"/>
          </a:xfrm>
        </p:spPr>
        <p:txBody>
          <a:bodyPr/>
          <a:lstStyle/>
          <a:p>
            <a:pPr algn="ctr"/>
            <a:r>
              <a:rPr lang="en-GB"/>
              <a:t>Application Startup</a:t>
            </a:r>
            <a:br>
              <a:rPr lang="en-GB"/>
            </a:br>
            <a:endParaRPr lang="en-GB" dirty="0"/>
          </a:p>
        </p:txBody>
      </p:sp>
      <p:pic>
        <p:nvPicPr>
          <p:cNvPr id="3074" name="Picture 2" descr="take off launch GIF">
            <a:extLst>
              <a:ext uri="{FF2B5EF4-FFF2-40B4-BE49-F238E27FC236}">
                <a16:creationId xmlns:a16="http://schemas.microsoft.com/office/drawing/2014/main" id="{EC6645B3-34D2-4CDE-97BB-133640A4648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904" y="0"/>
            <a:ext cx="7446096" cy="683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179779"/>
      </p:ext>
    </p:extLst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39B65A-8FDA-43CC-8D40-77A826CB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HttpClientFactory</a:t>
            </a:r>
            <a:r>
              <a:rPr lang="en-GB" dirty="0"/>
              <a:t> – Typed 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838200" y="1800722"/>
            <a:ext cx="10591800" cy="2160015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endParaRPr lang="en-GB" sz="20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builder.Services.AddHttpClient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GB" sz="2000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AwesomeService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&gt;();</a:t>
            </a:r>
          </a:p>
          <a:p>
            <a:pPr>
              <a:lnSpc>
                <a:spcPts val="2600"/>
              </a:lnSpc>
            </a:pP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...</a:t>
            </a: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endParaRPr lang="en-GB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839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425450" y="348252"/>
            <a:ext cx="10966450" cy="6155852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AwesomeService</a:t>
            </a: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public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HttpClient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_client {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AwesomeService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sz="2000" dirty="0" err="1">
                <a:solidFill>
                  <a:srgbClr val="3C9AB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HttpClient</a:t>
            </a:r>
            <a:r>
              <a:rPr lang="en-GB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client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{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client.BaseAddress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Uri(</a:t>
            </a:r>
            <a:r>
              <a:rPr lang="en-GB" sz="20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"https://api.awesome.io"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client.DefaultRequestHeaders.Add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"Accept"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GB" sz="20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"application/</a:t>
            </a:r>
            <a:r>
              <a:rPr lang="en-GB" sz="2000" dirty="0" err="1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GB" sz="20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 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client.DefaultRequestHeaders.Add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"User-Agent"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GB" sz="20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"Awesome"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_client = client;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}</a:t>
            </a:r>
          </a:p>
          <a:p>
            <a:pPr>
              <a:lnSpc>
                <a:spcPts val="2600"/>
              </a:lnSpc>
            </a:pP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public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async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Foo()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{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await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_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client.GetStringAsync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"foo"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}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GB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endParaRPr lang="en-GB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71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800100" y="848582"/>
            <a:ext cx="10591800" cy="382188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Usage – typed client</a:t>
            </a:r>
            <a:endParaRPr lang="en-GB" sz="20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MyController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: </a:t>
            </a:r>
            <a:r>
              <a:rPr lang="en-GB" sz="2000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Controller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ts val="2600"/>
              </a:lnSpc>
            </a:pP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async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IActionResult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Get(</a:t>
            </a:r>
            <a:r>
              <a:rPr lang="en-GB" sz="2000" dirty="0" err="1">
                <a:solidFill>
                  <a:srgbClr val="3C9AB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AwesomeService</a:t>
            </a:r>
            <a:r>
              <a:rPr lang="en-GB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awesomeService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{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GB" sz="20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GB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result = </a:t>
            </a:r>
            <a:r>
              <a:rPr lang="en-GB" sz="20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await</a:t>
            </a:r>
            <a:r>
              <a:rPr lang="en-GB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awesomeService.Foo</a:t>
            </a:r>
            <a:r>
              <a:rPr lang="en-GB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  <a:endParaRPr lang="nb-NO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Ok(result);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}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GB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831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39B65A-8FDA-43CC-8D40-77A826CB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HttpClientFactory</a:t>
            </a:r>
            <a:r>
              <a:rPr lang="en-GB" dirty="0"/>
              <a:t> – Generated 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838200" y="1800722"/>
            <a:ext cx="10591800" cy="182659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interface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IAwesomeService</a:t>
            </a: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[</a:t>
            </a:r>
            <a:r>
              <a:rPr lang="en-GB" sz="2000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"/foo"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)] </a:t>
            </a:r>
            <a:r>
              <a:rPr lang="en-GB" sz="2000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Task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 Foo();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GB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5D5DC8-E7DE-4DEF-9C30-C18BF4888503}"/>
              </a:ext>
            </a:extLst>
          </p:cNvPr>
          <p:cNvSpPr/>
          <p:nvPr/>
        </p:nvSpPr>
        <p:spPr>
          <a:xfrm>
            <a:off x="838200" y="3632917"/>
            <a:ext cx="10591800" cy="215866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builder.Services.AddTypedClient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(c =&gt;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sz="2000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Refit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.RestService.For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GB" sz="2000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IAwesomeService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&gt;(c));</a:t>
            </a:r>
          </a:p>
          <a:p>
            <a:pPr>
              <a:lnSpc>
                <a:spcPts val="2600"/>
              </a:lnSpc>
            </a:pPr>
            <a:endParaRPr lang="en-GB" sz="2000" dirty="0">
              <a:solidFill>
                <a:srgbClr val="008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...</a:t>
            </a: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996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800100" y="515157"/>
            <a:ext cx="10591800" cy="382188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Usage – generated client</a:t>
            </a:r>
            <a:endParaRPr lang="en-GB" sz="20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MyController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: </a:t>
            </a:r>
            <a:r>
              <a:rPr lang="en-GB" sz="2000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Controller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ts val="2600"/>
              </a:lnSpc>
            </a:pP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async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IActionResult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Get(</a:t>
            </a:r>
            <a:r>
              <a:rPr lang="en-GB" sz="2000" dirty="0" err="1">
                <a:solidFill>
                  <a:srgbClr val="3C9AB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IAwesomeService</a:t>
            </a:r>
            <a:r>
              <a:rPr lang="en-GB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awesomeService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{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GB" sz="20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GB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result = </a:t>
            </a:r>
            <a:r>
              <a:rPr lang="en-GB" sz="20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await</a:t>
            </a:r>
            <a:r>
              <a:rPr lang="en-GB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awesomeService.Foo</a:t>
            </a:r>
            <a:r>
              <a:rPr lang="en-GB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  <a:endParaRPr lang="nb-NO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Ok(result);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}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GB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965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pEPbAeXUAAysvN">
            <a:hlinkClick r:id="" action="ppaction://media"/>
            <a:extLst>
              <a:ext uri="{FF2B5EF4-FFF2-40B4-BE49-F238E27FC236}">
                <a16:creationId xmlns:a16="http://schemas.microsoft.com/office/drawing/2014/main" id="{A5357D7E-394B-41D4-9AE1-45600A7747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62" y="797767"/>
            <a:ext cx="12176275" cy="511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5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ead roll dancing GIF by Steve Harvey TV">
            <a:extLst>
              <a:ext uri="{FF2B5EF4-FFF2-40B4-BE49-F238E27FC236}">
                <a16:creationId xmlns:a16="http://schemas.microsoft.com/office/drawing/2014/main" id="{D462E66F-F5A5-455C-8298-B2028D3C214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4177" y="0"/>
            <a:ext cx="121842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E5185A-8F9D-4958-AAE6-4ED06AE4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5916" y="0"/>
            <a:ext cx="6501777" cy="6858000"/>
          </a:xfrm>
          <a:solidFill>
            <a:srgbClr val="182556"/>
          </a:solidFill>
        </p:spPr>
        <p:txBody>
          <a:bodyPr anchor="ctr"/>
          <a:lstStyle/>
          <a:p>
            <a:pPr algn="ctr"/>
            <a:r>
              <a:rPr lang="en-GB" dirty="0"/>
              <a:t>Hosted Services</a:t>
            </a:r>
          </a:p>
        </p:txBody>
      </p:sp>
    </p:spTree>
    <p:extLst>
      <p:ext uri="{BB962C8B-B14F-4D97-AF65-F5344CB8AC3E}">
        <p14:creationId xmlns:p14="http://schemas.microsoft.com/office/powerpoint/2010/main" val="2612553157"/>
      </p:ext>
    </p:extLst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39B65A-8FDA-43CC-8D40-77A826CB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Hosted 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838200" y="1800722"/>
            <a:ext cx="11049000" cy="2160015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interface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IHostedService</a:t>
            </a: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sz="2000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Task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StartAsync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sz="2000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CancellationToken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cancellationToken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sz="2000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Task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StopAsync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sz="2000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CancellationToken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cancellationToken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GB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C6687-AE84-468C-BCE9-E4778AC8DFEF}"/>
              </a:ext>
            </a:extLst>
          </p:cNvPr>
          <p:cNvSpPr/>
          <p:nvPr/>
        </p:nvSpPr>
        <p:spPr>
          <a:xfrm>
            <a:off x="838200" y="3971442"/>
            <a:ext cx="11049000" cy="215475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builder.Services.AddSingleton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GB" sz="2000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IHostedService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GB" sz="2000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AwesomeHostedService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&gt;();</a:t>
            </a:r>
          </a:p>
          <a:p>
            <a:pPr>
              <a:lnSpc>
                <a:spcPts val="2600"/>
              </a:lnSpc>
            </a:pP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...</a:t>
            </a: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endParaRPr lang="en-GB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930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800100" y="181732"/>
            <a:ext cx="10591800" cy="6494535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2B91A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AwesomeHostedService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: 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IHostedService</a:t>
            </a:r>
            <a:endParaRPr lang="en-GB" dirty="0">
              <a:solidFill>
                <a:srgbClr val="3C9AB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private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readonly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ITwitterApi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twitterApi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private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readonly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IMemoryCache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cache;</a:t>
            </a:r>
          </a:p>
          <a:p>
            <a:pPr>
              <a:lnSpc>
                <a:spcPts val="2600"/>
              </a:lnSpc>
            </a:pPr>
            <a:endParaRPr lang="en-GB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AwesomeHostedService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ITwitterApi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twitterApi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IMemoryCache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cache)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{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GB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this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.twitterApi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twitterApi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GB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this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.cache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cache;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}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Task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StartAsync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CancellationToken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cancellationToken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=&gt;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PullTweets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Task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StopAsync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CancellationToken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cancellationToken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=&gt; 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Task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.FromResult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(0);</a:t>
            </a:r>
          </a:p>
          <a:p>
            <a:pPr>
              <a:lnSpc>
                <a:spcPts val="2600"/>
              </a:lnSpc>
            </a:pPr>
            <a:endParaRPr lang="en-GB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...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34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800100" y="18226"/>
            <a:ext cx="10591800" cy="7483332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r>
              <a:rPr lang="en-GB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...</a:t>
            </a:r>
          </a:p>
          <a:p>
            <a:pPr>
              <a:lnSpc>
                <a:spcPts val="2600"/>
              </a:lnSpc>
            </a:pPr>
            <a:endParaRPr lang="en-GB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private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async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Task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PullTweets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{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while 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{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sinceId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cache.Get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long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&gt;(</a:t>
            </a:r>
            <a:r>
              <a:rPr lang="en-GB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GB" dirty="0" err="1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sinceId</a:t>
            </a:r>
            <a:r>
              <a:rPr lang="en-GB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tweets =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twitterApi.Search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"#</a:t>
            </a:r>
            <a:r>
              <a:rPr lang="en-GB" dirty="0" err="1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DutchDotNet</a:t>
            </a:r>
            <a:r>
              <a:rPr lang="en-GB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sinceId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tweetStrings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new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StringBuilder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pPr>
              <a:lnSpc>
                <a:spcPts val="2600"/>
              </a:lnSpc>
            </a:pPr>
            <a:endParaRPr lang="nl-NL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nl-NL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nl-NL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foreach</a:t>
            </a:r>
            <a:r>
              <a:rPr lang="nl-NL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nl-NL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tweet </a:t>
            </a:r>
            <a:r>
              <a:rPr lang="nl-NL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</a:t>
            </a:r>
            <a:r>
              <a:rPr lang="nl-NL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tweets)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  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tweetStrings.AppendLine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$"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tweet.Date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GB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tweet.Text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GB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tweet.User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r>
              <a:rPr lang="en-GB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await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File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.AppendAllTextAsync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"tweets.csv"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tweetStrings.ToString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());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  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await 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Task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.Delay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(10000);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}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}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  <a:p>
            <a:pPr>
              <a:lnSpc>
                <a:spcPts val="2600"/>
              </a:lnSpc>
            </a:pP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94943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39B65A-8FDA-43CC-8D40-77A826CBC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Hosting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838200" y="1800722"/>
            <a:ext cx="10591800" cy="2825518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GB" sz="2000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host1 = </a:t>
            </a:r>
            <a:r>
              <a:rPr lang="en-GB" sz="2000" dirty="0" err="1">
                <a:solidFill>
                  <a:srgbClr val="3395B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WebHost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.CreateDefaultBuilder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(); </a:t>
            </a:r>
            <a:r>
              <a:rPr lang="en-GB" sz="20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//legacy ASP.NET Core</a:t>
            </a: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GB" sz="2000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host2 = </a:t>
            </a:r>
            <a:r>
              <a:rPr lang="en-GB" sz="2000" dirty="0" err="1">
                <a:solidFill>
                  <a:srgbClr val="3395B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WebApplication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.CreateBuilder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(); </a:t>
            </a:r>
            <a:r>
              <a:rPr lang="en-GB" sz="20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//modern ASP.NET Core </a:t>
            </a: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GB" sz="2000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host3 = </a:t>
            </a:r>
            <a:r>
              <a:rPr lang="en-GB" sz="2000" dirty="0" err="1">
                <a:solidFill>
                  <a:srgbClr val="3395B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Host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.CreateDefaultBuilder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(); </a:t>
            </a:r>
            <a:r>
              <a:rPr lang="en-GB" sz="20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//generic host</a:t>
            </a: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49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17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eekend Relaxing GIF by Spider-Man: Homecoming">
            <a:extLst>
              <a:ext uri="{FF2B5EF4-FFF2-40B4-BE49-F238E27FC236}">
                <a16:creationId xmlns:a16="http://schemas.microsoft.com/office/drawing/2014/main" id="{EF29A6D5-3A17-470F-9D55-6621DF684C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-1155622"/>
            <a:ext cx="121920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E5185A-8F9D-4958-AAE6-4ED06AE4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165" y="3975178"/>
            <a:ext cx="10515600" cy="2852737"/>
          </a:xfrm>
        </p:spPr>
        <p:txBody>
          <a:bodyPr/>
          <a:lstStyle/>
          <a:p>
            <a:pPr algn="ctr"/>
            <a:r>
              <a:rPr lang="en-GB" dirty="0"/>
              <a:t>The </a:t>
            </a:r>
            <a:r>
              <a:rPr lang="en-GB" dirty="0" err="1"/>
              <a:t>RESTy</a:t>
            </a:r>
            <a:r>
              <a:rPr lang="en-GB" dirty="0"/>
              <a:t> stuff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0554854"/>
      </p:ext>
    </p:extLst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618525-A446-44F9-B267-802BDA70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ApiController</a:t>
            </a:r>
            <a:r>
              <a:rPr lang="en-GB" dirty="0"/>
              <a:t> attribute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22A6CD-127E-4F30-8D6A-5AA0C793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Automagically responds with 400 for validation errors</a:t>
            </a:r>
          </a:p>
          <a:p>
            <a:r>
              <a:rPr lang="en-GB" dirty="0"/>
              <a:t>Smarter bindings</a:t>
            </a:r>
          </a:p>
          <a:p>
            <a:pPr lvl="1"/>
            <a:r>
              <a:rPr lang="en-GB" dirty="0"/>
              <a:t>[</a:t>
            </a:r>
            <a:r>
              <a:rPr lang="en-GB" dirty="0" err="1"/>
              <a:t>FromBody</a:t>
            </a:r>
            <a:r>
              <a:rPr lang="en-GB" dirty="0"/>
              <a:t>] </a:t>
            </a:r>
            <a:r>
              <a:rPr lang="en-GB" dirty="0">
                <a:sym typeface="Wingdings" panose="05000000000000000000" pitchFamily="2" charset="2"/>
              </a:rPr>
              <a:t> Complex types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[</a:t>
            </a:r>
            <a:r>
              <a:rPr lang="en-GB" dirty="0" err="1">
                <a:sym typeface="Wingdings" panose="05000000000000000000" pitchFamily="2" charset="2"/>
              </a:rPr>
              <a:t>FromRoute</a:t>
            </a:r>
            <a:r>
              <a:rPr lang="en-GB" dirty="0">
                <a:sym typeface="Wingdings" panose="05000000000000000000" pitchFamily="2" charset="2"/>
              </a:rPr>
              <a:t>]  Route values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[</a:t>
            </a:r>
            <a:r>
              <a:rPr lang="en-GB" dirty="0" err="1">
                <a:sym typeface="Wingdings" panose="05000000000000000000" pitchFamily="2" charset="2"/>
              </a:rPr>
              <a:t>FromQuery</a:t>
            </a:r>
            <a:r>
              <a:rPr lang="en-GB" dirty="0">
                <a:sym typeface="Wingdings" panose="05000000000000000000" pitchFamily="2" charset="2"/>
              </a:rPr>
              <a:t>]  Query params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[</a:t>
            </a:r>
            <a:r>
              <a:rPr lang="en-GB" dirty="0" err="1">
                <a:sym typeface="Wingdings" panose="05000000000000000000" pitchFamily="2" charset="2"/>
              </a:rPr>
              <a:t>FromServices</a:t>
            </a:r>
            <a:r>
              <a:rPr lang="en-GB" dirty="0">
                <a:sym typeface="Wingdings" panose="05000000000000000000" pitchFamily="2" charset="2"/>
              </a:rPr>
              <a:t>]  Service resolver</a:t>
            </a:r>
          </a:p>
          <a:p>
            <a:r>
              <a:rPr lang="en-GB" dirty="0">
                <a:sym typeface="Wingdings" panose="05000000000000000000" pitchFamily="2" charset="2"/>
              </a:rPr>
              <a:t>Requires Attribute Routing</a:t>
            </a:r>
            <a:endParaRPr lang="en-GB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3D7D941F-5EC4-0347-F1FF-DFC5F3ED07A1}"/>
              </a:ext>
            </a:extLst>
          </p:cNvPr>
          <p:cNvSpPr/>
          <p:nvPr/>
        </p:nvSpPr>
        <p:spPr>
          <a:xfrm>
            <a:off x="6407150" y="2673350"/>
            <a:ext cx="400050" cy="1752600"/>
          </a:xfrm>
          <a:prstGeom prst="rightBrace">
            <a:avLst>
              <a:gd name="adj1" fmla="val 62301"/>
              <a:gd name="adj2" fmla="val 47435"/>
            </a:avLst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AA1745-18A2-516F-3E74-DC86FF57C3BC}"/>
              </a:ext>
            </a:extLst>
          </p:cNvPr>
          <p:cNvSpPr txBox="1"/>
          <p:nvPr/>
        </p:nvSpPr>
        <p:spPr>
          <a:xfrm>
            <a:off x="6927851" y="3134151"/>
            <a:ext cx="3213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sto MT" panose="02040603050505030304" pitchFamily="18" charset="0"/>
              </a:rPr>
              <a:t>Not needed: Auto inferred in .NET 7</a:t>
            </a:r>
          </a:p>
        </p:txBody>
      </p:sp>
    </p:spTree>
    <p:extLst>
      <p:ext uri="{BB962C8B-B14F-4D97-AF65-F5344CB8AC3E}">
        <p14:creationId xmlns:p14="http://schemas.microsoft.com/office/powerpoint/2010/main" val="2900740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618525-A446-44F9-B267-802BDA7066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ActionResult</a:t>
            </a:r>
            <a:r>
              <a:rPr lang="en-GB" dirty="0"/>
              <a:t>&lt;T&gt;</a:t>
            </a:r>
          </a:p>
        </p:txBody>
      </p:sp>
    </p:spTree>
    <p:extLst>
      <p:ext uri="{BB962C8B-B14F-4D97-AF65-F5344CB8AC3E}">
        <p14:creationId xmlns:p14="http://schemas.microsoft.com/office/powerpoint/2010/main" val="2085867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649670" y="351811"/>
            <a:ext cx="10892659" cy="6154378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2B91A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Numbers</a:t>
            </a:r>
            <a:endParaRPr lang="en-GB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[</a:t>
            </a:r>
            <a:r>
              <a:rPr lang="en-GB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Required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? Number1 {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[</a:t>
            </a:r>
            <a:r>
              <a:rPr lang="en-GB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Required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GB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Range</a:t>
            </a:r>
            <a:r>
              <a:rPr lang="en-GB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(1,100)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? Number2 {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  <a:p>
            <a:pPr>
              <a:lnSpc>
                <a:spcPts val="2600"/>
              </a:lnSpc>
            </a:pPr>
            <a:endParaRPr lang="en-GB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GB" dirty="0">
                <a:solidFill>
                  <a:srgbClr val="3C9AB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Route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GB" dirty="0" err="1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api</a:t>
            </a:r>
            <a:r>
              <a:rPr lang="en-GB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/[controller]"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)]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GB" dirty="0" err="1">
                <a:solidFill>
                  <a:srgbClr val="3C9AB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ApiController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2B91A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CalculatorController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: </a:t>
            </a:r>
            <a:r>
              <a:rPr lang="en-GB" dirty="0" err="1">
                <a:solidFill>
                  <a:srgbClr val="3395B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ControllerBase</a:t>
            </a:r>
            <a:endParaRPr lang="en-GB" dirty="0">
              <a:solidFill>
                <a:srgbClr val="3395B1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3C9AB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ActionResult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GB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Post(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GB" dirty="0">
                <a:solidFill>
                  <a:srgbClr val="3C9AB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Required</a:t>
            </a:r>
            <a:r>
              <a:rPr lang="en-GB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GB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Numbers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numbers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key)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{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(key != </a:t>
            </a:r>
            <a:r>
              <a:rPr lang="en-GB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GB" dirty="0" err="1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SecretKey</a:t>
            </a:r>
            <a:r>
              <a:rPr lang="en-GB" dirty="0">
                <a:solidFill>
                  <a:srgbClr val="A3151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Unauthorized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pPr>
              <a:lnSpc>
                <a:spcPts val="2600"/>
              </a:lnSpc>
            </a:pPr>
            <a:endParaRPr lang="en-GB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(numbers.Number1 * numbers.Number2);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}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607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618525-A446-44F9-B267-802BDA7066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RFC 7807</a:t>
            </a:r>
          </a:p>
        </p:txBody>
      </p:sp>
    </p:spTree>
    <p:extLst>
      <p:ext uri="{BB962C8B-B14F-4D97-AF65-F5344CB8AC3E}">
        <p14:creationId xmlns:p14="http://schemas.microsoft.com/office/powerpoint/2010/main" val="26857879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649670" y="681869"/>
            <a:ext cx="10892659" cy="549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r>
              <a:rPr lang="en-GB" sz="2000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latin typeface="Consolas" panose="020B0609020204030204" pitchFamily="49" charset="0"/>
              </a:rPr>
              <a:t>   "errors": {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latin typeface="Consolas" panose="020B0609020204030204" pitchFamily="49" charset="0"/>
              </a:rPr>
              <a:t>      "Number1": [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latin typeface="Consolas" panose="020B0609020204030204" pitchFamily="49" charset="0"/>
              </a:rPr>
              <a:t>         "The Number1 field is required.“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latin typeface="Consolas" panose="020B0609020204030204" pitchFamily="49" charset="0"/>
              </a:rPr>
              <a:t>      ],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latin typeface="Consolas" panose="020B0609020204030204" pitchFamily="49" charset="0"/>
              </a:rPr>
              <a:t>      "Number2": [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latin typeface="Consolas" panose="020B0609020204030204" pitchFamily="49" charset="0"/>
              </a:rPr>
              <a:t>         "The field Number2 must be between 1 and 100.“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latin typeface="Consolas" panose="020B0609020204030204" pitchFamily="49" charset="0"/>
              </a:rPr>
              <a:t>      ]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latin typeface="Consolas" panose="020B0609020204030204" pitchFamily="49" charset="0"/>
              </a:rPr>
              <a:t>   },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latin typeface="Consolas" panose="020B0609020204030204" pitchFamily="49" charset="0"/>
              </a:rPr>
              <a:t>   "type": "https://api.awesome.io",    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latin typeface="Consolas" panose="020B0609020204030204" pitchFamily="49" charset="0"/>
              </a:rPr>
              <a:t>   "title": "One or more validation errors occurred.",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latin typeface="Consolas" panose="020B0609020204030204" pitchFamily="49" charset="0"/>
              </a:rPr>
              <a:t>   "status": 400,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latin typeface="Consolas" panose="020B0609020204030204" pitchFamily="49" charset="0"/>
              </a:rPr>
              <a:t>   "detail": "Go read the docs, duh!",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latin typeface="Consolas" panose="020B0609020204030204" pitchFamily="49" charset="0"/>
              </a:rPr>
              <a:t>   "instance": "/</a:t>
            </a:r>
            <a:r>
              <a:rPr lang="en-GB" sz="2000" dirty="0" err="1">
                <a:latin typeface="Consolas" panose="020B0609020204030204" pitchFamily="49" charset="0"/>
              </a:rPr>
              <a:t>api</a:t>
            </a:r>
            <a:r>
              <a:rPr lang="en-GB" sz="2000" dirty="0">
                <a:latin typeface="Consolas" panose="020B0609020204030204" pitchFamily="49" charset="0"/>
              </a:rPr>
              <a:t>/calculator"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latin typeface="Consolas" panose="020B0609020204030204" pitchFamily="49" charset="0"/>
              </a:rPr>
              <a:t>}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807661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39B65A-8FDA-43CC-8D40-77A826CB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Details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838200" y="1800722"/>
            <a:ext cx="10591800" cy="149182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builder.Services.AddProblemDetails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pPr>
              <a:lnSpc>
                <a:spcPts val="2600"/>
              </a:lnSpc>
            </a:pP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...</a:t>
            </a: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920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173420" y="146998"/>
            <a:ext cx="11459780" cy="6602898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builder.Services.AddProblemDetails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(options =&gt;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options.CustomizeProblemDetails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(context) =&gt;</a:t>
            </a:r>
          </a:p>
          <a:p>
            <a:r>
              <a:rPr lang="en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{</a:t>
            </a:r>
          </a:p>
          <a:p>
            <a:r>
              <a:rPr lang="en-GB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GB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GB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mathErrorFeature</a:t>
            </a:r>
            <a:r>
              <a:rPr lang="en-GB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GB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context.HttpContext.Features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.Get&lt;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MathErrorFeature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&gt;();</a:t>
            </a:r>
          </a:p>
          <a:p>
            <a:r>
              <a:rPr lang="en-GB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en-GB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GB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GB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mathErrorFeature</a:t>
            </a:r>
            <a:r>
              <a:rPr lang="en-GB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is</a:t>
            </a:r>
            <a:r>
              <a:rPr lang="en-GB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not</a:t>
            </a:r>
            <a:r>
              <a:rPr lang="en-GB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en-GB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{</a:t>
            </a:r>
          </a:p>
          <a:p>
            <a:r>
              <a:rPr lang="en-GB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(</a:t>
            </a:r>
            <a:r>
              <a:rPr lang="en-GB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GB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Detail, </a:t>
            </a:r>
            <a:r>
              <a:rPr lang="en-GB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GB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Type) details = </a:t>
            </a:r>
            <a:r>
              <a:rPr lang="en-GB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mathErrorFeature.MathError</a:t>
            </a:r>
            <a:r>
              <a:rPr lang="en-GB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switch</a:t>
            </a:r>
            <a:endParaRPr lang="en-GB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MathErrorType.DivisionByZeroError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</a:p>
          <a:p>
            <a:r>
              <a:rPr lang="en-GB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GB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GB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Divison</a:t>
            </a:r>
            <a:r>
              <a:rPr lang="en-GB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 by zero is not defined."</a:t>
            </a:r>
            <a:r>
              <a:rPr lang="en-GB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"https://wikipedia.org/wiki/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Division_by_zero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),</a:t>
            </a:r>
          </a:p>
          <a:p>
            <a:r>
              <a:rPr lang="en-GB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</a:p>
          <a:p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GB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_</a:t>
            </a:r>
            <a:r>
              <a:rPr lang="en-GB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</a:p>
          <a:p>
            <a:r>
              <a:rPr lang="en-GB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GB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"Negative or complex numbers are not valid input."</a:t>
            </a:r>
            <a:r>
              <a:rPr lang="en-GB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"https://wikipedia.org/wiki/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Square_root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</a:t>
            </a:r>
            <a:r>
              <a:rPr lang="en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context.ProblemDetails.Type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details.Type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</a:t>
            </a:r>
            <a:r>
              <a:rPr lang="en-GB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context.ProblemDetails.Title</a:t>
            </a:r>
            <a:r>
              <a:rPr lang="en-GB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GB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"Bad Input"</a:t>
            </a:r>
            <a:r>
              <a:rPr lang="en-GB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context.ProblemDetails.Detail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details.Detail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}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en-NL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});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1901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Image result for chemistry background">
            <a:extLst>
              <a:ext uri="{FF2B5EF4-FFF2-40B4-BE49-F238E27FC236}">
                <a16:creationId xmlns:a16="http://schemas.microsoft.com/office/drawing/2014/main" id="{AF95A5D7-55EC-4148-8118-A1F4E8BF5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8520" cy="689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03EAFE96-16F2-4506-8ECD-EC8C57A13216}"/>
              </a:ext>
            </a:extLst>
          </p:cNvPr>
          <p:cNvSpPr/>
          <p:nvPr/>
        </p:nvSpPr>
        <p:spPr>
          <a:xfrm>
            <a:off x="-158155" y="-235919"/>
            <a:ext cx="12734282" cy="7214223"/>
          </a:xfrm>
          <a:prstGeom prst="flowChartProcess">
            <a:avLst/>
          </a:prstGeom>
          <a:solidFill>
            <a:schemeClr val="dk1">
              <a:alpha val="70000"/>
            </a:schemeClr>
          </a:solidFill>
          <a:ln>
            <a:solidFill>
              <a:schemeClr val="dk1">
                <a:shade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E5185A-8F9D-4958-AAE6-4ED06AE4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72" y="1709738"/>
            <a:ext cx="11966028" cy="2852737"/>
          </a:xfrm>
        </p:spPr>
        <p:txBody>
          <a:bodyPr/>
          <a:lstStyle/>
          <a:p>
            <a:pPr algn="ctr"/>
            <a:r>
              <a:rPr lang="en-GB" dirty="0"/>
              <a:t>Model Binding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4600008"/>
      </p:ext>
    </p:extLst>
  </p:cSld>
  <p:clrMapOvr>
    <a:masterClrMapping/>
  </p:clrMapOvr>
  <p:transition spd="slow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39B65A-8FDA-43CC-8D40-77A826CB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binder definition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838200" y="1800722"/>
            <a:ext cx="10591800" cy="182659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interface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IModelBinder</a:t>
            </a: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sz="2000" dirty="0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Task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BindModelAsync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sz="2000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ModelBindingContext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bindingContext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GB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30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39B65A-8FDA-43CC-8D40-77A826CB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Startup.cs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838200" y="1800722"/>
            <a:ext cx="10591800" cy="316028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007D9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Startup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sz="20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Optional </a:t>
            </a: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sz="2000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ConfigureServices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sz="2000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IServiceCollection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services) { }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sz="20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Required</a:t>
            </a: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sz="2000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Configure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sz="2000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IApplicationBuilder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app) { }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GB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626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39B65A-8FDA-43CC-8D40-77A826CBC3F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GB" dirty="0" err="1"/>
              <a:t>AwesomeModelBinder</a:t>
            </a: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AED5D7-FFF3-44EA-9704-0D87BB6EB23B}"/>
              </a:ext>
            </a:extLst>
          </p:cNvPr>
          <p:cNvGrpSpPr/>
          <p:nvPr/>
        </p:nvGrpSpPr>
        <p:grpSpPr>
          <a:xfrm>
            <a:off x="1090448" y="2196663"/>
            <a:ext cx="1918138" cy="2112579"/>
            <a:chOff x="751491" y="2827283"/>
            <a:chExt cx="1918138" cy="21125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C20E29E-AE7C-49B7-9BFC-D6DC108E4794}"/>
                </a:ext>
              </a:extLst>
            </p:cNvPr>
            <p:cNvGrpSpPr/>
            <p:nvPr/>
          </p:nvGrpSpPr>
          <p:grpSpPr>
            <a:xfrm>
              <a:off x="838200" y="3029607"/>
              <a:ext cx="1721525" cy="1695020"/>
              <a:chOff x="838200" y="3029607"/>
              <a:chExt cx="1721525" cy="1695020"/>
            </a:xfrm>
            <a:solidFill>
              <a:schemeClr val="bg1"/>
            </a:solidFill>
          </p:grpSpPr>
          <p:pic>
            <p:nvPicPr>
              <p:cNvPr id="3" name="Graphic 2" descr="Smiling Face with No Fill">
                <a:extLst>
                  <a:ext uri="{FF2B5EF4-FFF2-40B4-BE49-F238E27FC236}">
                    <a16:creationId xmlns:a16="http://schemas.microsoft.com/office/drawing/2014/main" id="{3A632BB4-83B5-4D6D-A5E5-8517514C6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8200" y="302960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" name="Graphic 5" descr="Crying Face with No Fill">
                <a:extLst>
                  <a:ext uri="{FF2B5EF4-FFF2-40B4-BE49-F238E27FC236}">
                    <a16:creationId xmlns:a16="http://schemas.microsoft.com/office/drawing/2014/main" id="{212C5F62-D677-4C86-B978-A5D4E3BCC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8200" y="381022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aphic 7" descr="Surprised Face with No Fill">
                <a:extLst>
                  <a:ext uri="{FF2B5EF4-FFF2-40B4-BE49-F238E27FC236}">
                    <a16:creationId xmlns:a16="http://schemas.microsoft.com/office/drawing/2014/main" id="{C44EC318-339C-413D-B70B-6C56EE33F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645325" y="302960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Graphic 10" descr="Angry Face with No Fill">
                <a:extLst>
                  <a:ext uri="{FF2B5EF4-FFF2-40B4-BE49-F238E27FC236}">
                    <a16:creationId xmlns:a16="http://schemas.microsoft.com/office/drawing/2014/main" id="{B0F89C44-0B35-4FE5-B495-763F009192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645325" y="381022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3" name="Rectangle: Folded Corner 12">
              <a:extLst>
                <a:ext uri="{FF2B5EF4-FFF2-40B4-BE49-F238E27FC236}">
                  <a16:creationId xmlns:a16="http://schemas.microsoft.com/office/drawing/2014/main" id="{22E0FFC8-B08B-48E0-9F3F-41C92523F129}"/>
                </a:ext>
              </a:extLst>
            </p:cNvPr>
            <p:cNvSpPr/>
            <p:nvPr/>
          </p:nvSpPr>
          <p:spPr>
            <a:xfrm>
              <a:off x="751491" y="2827283"/>
              <a:ext cx="1918138" cy="2112579"/>
            </a:xfrm>
            <a:prstGeom prst="foldedCorner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04123F4-DC68-47AB-8FE1-FA49C52876D8}"/>
              </a:ext>
            </a:extLst>
          </p:cNvPr>
          <p:cNvSpPr/>
          <p:nvPr/>
        </p:nvSpPr>
        <p:spPr>
          <a:xfrm>
            <a:off x="4561944" y="2816772"/>
            <a:ext cx="1786304" cy="8723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sto MT" panose="02040603050505030304" pitchFamily="18" charset="0"/>
              </a:rPr>
              <a:t>Awesome</a:t>
            </a:r>
          </a:p>
          <a:p>
            <a:pPr algn="ctr"/>
            <a:r>
              <a:rPr lang="en-GB" dirty="0" err="1">
                <a:solidFill>
                  <a:schemeClr val="tx1"/>
                </a:solidFill>
                <a:latin typeface="Calisto MT" panose="02040603050505030304" pitchFamily="18" charset="0"/>
              </a:rPr>
              <a:t>ModelBinder</a:t>
            </a:r>
            <a:endParaRPr lang="en-GB" dirty="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  <p:pic>
        <p:nvPicPr>
          <p:cNvPr id="17" name="Graphic 16" descr="Head with Gears">
            <a:extLst>
              <a:ext uri="{FF2B5EF4-FFF2-40B4-BE49-F238E27FC236}">
                <a16:creationId xmlns:a16="http://schemas.microsoft.com/office/drawing/2014/main" id="{4164A5C8-27C4-4D1D-8A99-5187744BB8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22353" y="4408094"/>
            <a:ext cx="1308539" cy="13085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9D43B0-D9BC-46D7-B1E2-120E98772B12}"/>
              </a:ext>
            </a:extLst>
          </p:cNvPr>
          <p:cNvSpPr txBox="1"/>
          <p:nvPr/>
        </p:nvSpPr>
        <p:spPr>
          <a:xfrm>
            <a:off x="4690129" y="5754570"/>
            <a:ext cx="17729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Calisto MT" panose="02040603050505030304" pitchFamily="18" charset="0"/>
              </a:rPr>
              <a:t>Azure Face API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EFA1B9-952B-4E28-94D5-92746CC82668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 flipV="1">
            <a:off x="3008586" y="3252952"/>
            <a:ext cx="1553358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FCEA4A-0EFE-4675-915D-223C44525534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6348248" y="3252951"/>
            <a:ext cx="1674364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C3C2C-B58F-44AA-AB01-36F303EC52B4}"/>
              </a:ext>
            </a:extLst>
          </p:cNvPr>
          <p:cNvCxnSpPr>
            <a:cxnSpLocks/>
          </p:cNvCxnSpPr>
          <p:nvPr/>
        </p:nvCxnSpPr>
        <p:spPr>
          <a:xfrm>
            <a:off x="5166062" y="3689131"/>
            <a:ext cx="0" cy="6300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8418DED-4E99-4594-B00E-B3FCF3E4D26A}"/>
              </a:ext>
            </a:extLst>
          </p:cNvPr>
          <p:cNvCxnSpPr>
            <a:cxnSpLocks/>
          </p:cNvCxnSpPr>
          <p:nvPr/>
        </p:nvCxnSpPr>
        <p:spPr>
          <a:xfrm flipV="1">
            <a:off x="5781801" y="3689131"/>
            <a:ext cx="0" cy="6300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EEB886-2952-42D2-A727-B91BAB906061}"/>
              </a:ext>
            </a:extLst>
          </p:cNvPr>
          <p:cNvSpPr txBox="1"/>
          <p:nvPr/>
        </p:nvSpPr>
        <p:spPr>
          <a:xfrm>
            <a:off x="1597797" y="4408094"/>
            <a:ext cx="77296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Calisto MT" panose="02040603050505030304" pitchFamily="18" charset="0"/>
              </a:rPr>
              <a:t>Photo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43135018-2B83-5F29-4478-5586F03E55AA}"/>
              </a:ext>
            </a:extLst>
          </p:cNvPr>
          <p:cNvSpPr/>
          <p:nvPr/>
        </p:nvSpPr>
        <p:spPr>
          <a:xfrm>
            <a:off x="8124047" y="2123317"/>
            <a:ext cx="2890796" cy="2512182"/>
          </a:xfrm>
          <a:prstGeom prst="foldedCorner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[ </a:t>
            </a:r>
          </a:p>
          <a:p>
            <a:r>
              <a:rPr lang="en-GB" dirty="0">
                <a:solidFill>
                  <a:schemeClr val="tx1"/>
                </a:solidFill>
              </a:rPr>
              <a:t>   { x, y, width, height },</a:t>
            </a:r>
          </a:p>
          <a:p>
            <a:r>
              <a:rPr lang="en-GB" dirty="0">
                <a:solidFill>
                  <a:schemeClr val="tx1"/>
                </a:solidFill>
              </a:rPr>
              <a:t>   { x, y, width, height },</a:t>
            </a:r>
          </a:p>
          <a:p>
            <a:r>
              <a:rPr lang="en-GB" dirty="0">
                <a:solidFill>
                  <a:schemeClr val="tx1"/>
                </a:solidFill>
              </a:rPr>
              <a:t>   { x, y, width, height },</a:t>
            </a:r>
          </a:p>
          <a:p>
            <a:r>
              <a:rPr lang="en-GB" dirty="0">
                <a:solidFill>
                  <a:schemeClr val="tx1"/>
                </a:solidFill>
              </a:rPr>
              <a:t>   { x, y, width, height }</a:t>
            </a:r>
          </a:p>
          <a:p>
            <a:r>
              <a:rPr lang="en-GB" dirty="0">
                <a:solidFill>
                  <a:schemeClr val="tx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247838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06534-AF50-4F89-9FEF-A41FD4D2D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Demo:</a:t>
            </a:r>
            <a:br>
              <a:rPr lang="en-GB" dirty="0"/>
            </a:br>
            <a:r>
              <a:rPr lang="en-GB" dirty="0"/>
              <a:t>Face Detection Binder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33698-C594-42CF-B3B6-8F11A387B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6238573"/>
      </p:ext>
    </p:extLst>
  </p:cSld>
  <p:clrMapOvr>
    <a:masterClrMapping/>
  </p:clrMapOvr>
  <p:transition spd="slow"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jackie chan GIF">
            <a:extLst>
              <a:ext uri="{FF2B5EF4-FFF2-40B4-BE49-F238E27FC236}">
                <a16:creationId xmlns:a16="http://schemas.microsoft.com/office/drawing/2014/main" id="{FEE8F214-2D1E-4D79-950F-4CC55DC2E8A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8311" y="0"/>
            <a:ext cx="93683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E5185A-8F9D-4958-AAE6-4ED06AE4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328" y="0"/>
            <a:ext cx="6632672" cy="6858000"/>
          </a:xfrm>
          <a:solidFill>
            <a:srgbClr val="7E8493"/>
          </a:solidFill>
        </p:spPr>
        <p:txBody>
          <a:bodyPr anchor="ctr"/>
          <a:lstStyle/>
          <a:p>
            <a:pPr algn="ctr"/>
            <a:r>
              <a:rPr lang="en-GB" dirty="0"/>
              <a:t>Conventions</a:t>
            </a:r>
          </a:p>
        </p:txBody>
      </p:sp>
    </p:spTree>
    <p:extLst>
      <p:ext uri="{BB962C8B-B14F-4D97-AF65-F5344CB8AC3E}">
        <p14:creationId xmlns:p14="http://schemas.microsoft.com/office/powerpoint/2010/main" val="3505361582"/>
      </p:ext>
    </p:extLst>
  </p:cSld>
  <p:clrMapOvr>
    <a:masterClrMapping/>
  </p:clrMapOvr>
  <p:transition spd="slow"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649670" y="1015294"/>
            <a:ext cx="10892659" cy="4827412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 lvl="0">
              <a:lnSpc>
                <a:spcPts val="2600"/>
              </a:lnSpc>
            </a:pPr>
            <a:r>
              <a:rPr lang="en-GB" sz="24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GET </a:t>
            </a:r>
            <a:r>
              <a:rPr lang="en-GB" sz="2400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api</a:t>
            </a:r>
            <a:r>
              <a:rPr lang="en-GB" sz="24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/people/names</a:t>
            </a:r>
            <a:endParaRPr lang="en-GB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endParaRPr lang="en-GB" sz="20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namespace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Api.People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pPr>
              <a:lnSpc>
                <a:spcPts val="2600"/>
              </a:lnSpc>
            </a:pP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chemeClr val="bg1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GB" sz="2000" dirty="0">
                <a:solidFill>
                  <a:srgbClr val="3C9AB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Route</a:t>
            </a:r>
            <a:r>
              <a:rPr lang="en-GB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sz="20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GB" sz="2000" dirty="0" err="1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api</a:t>
            </a:r>
            <a:r>
              <a:rPr lang="en-GB" sz="20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/people/names"</a:t>
            </a:r>
            <a:r>
              <a:rPr lang="en-GB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)]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Names</a:t>
            </a:r>
            <a:r>
              <a:rPr lang="en-GB" sz="2000" dirty="0" err="1">
                <a:solidFill>
                  <a:srgbClr val="2B91AF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Controller</a:t>
            </a:r>
            <a:endParaRPr lang="en-GB" sz="20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GB" sz="200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[]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sz="200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GB" sz="2000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FromServices</a:t>
            </a:r>
            <a:r>
              <a:rPr lang="en-GB" sz="200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]</a:t>
            </a:r>
            <a:r>
              <a:rPr lang="en-GB" sz="2000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IPeopleRepository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people)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{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people.All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}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  <a:p>
            <a:pPr>
              <a:lnSpc>
                <a:spcPts val="2600"/>
              </a:lnSpc>
            </a:pPr>
            <a:endParaRPr lang="en-GB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7071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39B65A-8FDA-43CC-8D40-77A826CB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Convention definitions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838200" y="1690688"/>
            <a:ext cx="10591800" cy="4492641"/>
          </a:xfrm>
          <a:prstGeom prst="rect">
            <a:avLst/>
          </a:prstGeom>
          <a:solidFill>
            <a:schemeClr val="tx1"/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interface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IApplicationModelConvention</a:t>
            </a: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void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Apply(</a:t>
            </a:r>
            <a:r>
              <a:rPr lang="en-GB" sz="2000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ApplicationModel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application);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interface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IControllerModelConvention</a:t>
            </a: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void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Apply(</a:t>
            </a:r>
            <a:r>
              <a:rPr lang="en-GB" sz="2000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ControllerModel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controller);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GB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interface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IActionModelConvention</a:t>
            </a: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void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Apply(</a:t>
            </a:r>
            <a:r>
              <a:rPr lang="en-GB" sz="2000" dirty="0" err="1">
                <a:solidFill>
                  <a:srgbClr val="2B91A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Action</a:t>
            </a:r>
            <a:r>
              <a:rPr lang="en-GB" sz="2000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Model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action);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15448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39B65A-8FDA-43CC-8D40-77A826CB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33BEE6-A0C9-4070-8D63-C13749DB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5E38662-B1CB-4B0B-ADA0-E947C6D4CA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1159442"/>
              </p:ext>
            </p:extLst>
          </p:nvPr>
        </p:nvGraphicFramePr>
        <p:xfrm>
          <a:off x="838199" y="1825625"/>
          <a:ext cx="1051559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5206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649670" y="1182006"/>
            <a:ext cx="10892659" cy="349236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 lvl="0">
              <a:lnSpc>
                <a:spcPts val="2600"/>
              </a:lnSpc>
            </a:pPr>
            <a:r>
              <a:rPr lang="en-GB" sz="24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GET </a:t>
            </a:r>
            <a:r>
              <a:rPr lang="en-GB" sz="2400" dirty="0" err="1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api</a:t>
            </a:r>
            <a:r>
              <a:rPr lang="en-GB" sz="24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/people/names</a:t>
            </a:r>
            <a:endParaRPr lang="en-GB" sz="2000" dirty="0">
              <a:solidFill>
                <a:prstClr val="black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endParaRPr lang="en-GB" sz="20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namespace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Api.People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pPr>
              <a:lnSpc>
                <a:spcPts val="2600"/>
              </a:lnSpc>
            </a:pP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2B91A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NamesApi</a:t>
            </a: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GB" sz="200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[]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Get(</a:t>
            </a:r>
            <a:r>
              <a:rPr lang="en-GB" sz="2000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IPeopleRepository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people) =&gt;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  </a:t>
            </a: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return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people.All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16631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06534-AF50-4F89-9FEF-A41FD4D2D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Demo:</a:t>
            </a:r>
            <a:br>
              <a:rPr lang="en-GB" dirty="0"/>
            </a:br>
            <a:r>
              <a:rPr lang="en-GB" dirty="0"/>
              <a:t>Custom Convention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33698-C594-42CF-B3B6-8F11A387B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7483695"/>
      </p:ext>
    </p:extLst>
  </p:cSld>
  <p:clrMapOvr>
    <a:masterClrMapping/>
  </p:clrMapOvr>
  <p:transition spd="slow"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6" name="Picture 6" descr="Related image">
            <a:extLst>
              <a:ext uri="{FF2B5EF4-FFF2-40B4-BE49-F238E27FC236}">
                <a16:creationId xmlns:a16="http://schemas.microsoft.com/office/drawing/2014/main" id="{9EC4ECEB-9C19-429F-94BD-A48D3FAA6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853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423" b="199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E5185A-8F9D-4958-AAE6-4ED06AE4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Application</a:t>
            </a:r>
            <a:br>
              <a:rPr lang="en-US" dirty="0"/>
            </a:br>
            <a:r>
              <a:rPr lang="en-US" dirty="0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516828685"/>
      </p:ext>
    </p:extLst>
  </p:cSld>
  <p:clrMapOvr>
    <a:masterClrMapping/>
  </p:clrMapOvr>
  <p:transition spd="slow"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39B65A-8FDA-43CC-8D40-77A826CB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 external MVC during runtime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3B529B-7379-470C-BF54-1491DED63B73}"/>
              </a:ext>
            </a:extLst>
          </p:cNvPr>
          <p:cNvSpPr/>
          <p:nvPr/>
        </p:nvSpPr>
        <p:spPr>
          <a:xfrm>
            <a:off x="838200" y="1690688"/>
            <a:ext cx="10591800" cy="349371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endParaRPr lang="en-GB" sz="2000" dirty="0">
              <a:solidFill>
                <a:srgbClr val="0000FF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assembly = </a:t>
            </a:r>
            <a:r>
              <a:rPr lang="en-GB" sz="2000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Assembly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.LoadFile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sz="2000" dirty="0">
                <a:solidFill>
                  <a:srgbClr val="8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@"c:\random\awesome.dll"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</a:p>
          <a:p>
            <a:pPr>
              <a:lnSpc>
                <a:spcPts val="2600"/>
              </a:lnSpc>
            </a:pP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builder.Services</a:t>
            </a: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.</a:t>
            </a:r>
            <a:r>
              <a:rPr lang="en-GB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AddMvc</a:t>
            </a: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AddApplicationPart</a:t>
            </a:r>
            <a:r>
              <a:rPr lang="en-GB" sz="20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(assembly); 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</a:p>
          <a:p>
            <a:pPr>
              <a:lnSpc>
                <a:spcPts val="2600"/>
              </a:lnSpc>
            </a:pPr>
            <a:r>
              <a:rPr lang="en-GB" sz="2000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...</a:t>
            </a:r>
            <a:endParaRPr lang="en-GB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endParaRPr lang="en-GB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810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39B65A-8FDA-43CC-8D40-77A826CBC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Inline configuration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838200" y="1800722"/>
            <a:ext cx="10591800" cy="272491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r>
              <a:rPr lang="en-US" sz="1800" dirty="0">
                <a:solidFill>
                  <a:srgbClr val="3395B1"/>
                </a:solidFill>
                <a:latin typeface="Cascadia Mono" panose="020B0609020000020004" pitchFamily="49" charset="0"/>
              </a:rPr>
              <a:t>Host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CreateDefaultBuilder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ConfigureWebHost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webHost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webHost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UseStartup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3395B1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Startup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&gt;()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UseKestrel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.Build()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.Run();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58471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06534-AF50-4F89-9FEF-A41FD4D2D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Demo:</a:t>
            </a:r>
            <a:br>
              <a:rPr lang="en-GB" dirty="0"/>
            </a:br>
            <a:r>
              <a:rPr lang="en-GB" dirty="0"/>
              <a:t>Application Parts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33698-C594-42CF-B3B6-8F11A387B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8691330"/>
      </p:ext>
    </p:extLst>
  </p:cSld>
  <p:clrMapOvr>
    <a:masterClrMapping/>
  </p:clrMapOvr>
  <p:transition spd="slow">
    <p:fade thruBlk="1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E5185A-8F9D-4958-AAE6-4ED06AE41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HATEOAS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5162287"/>
      </p:ext>
    </p:extLst>
  </p:cSld>
  <p:clrMapOvr>
    <a:masterClrMapping/>
  </p:clrMapOvr>
  <p:transition spd="slow">
    <p:fade thruBlk="1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shocked GIF">
            <a:extLst>
              <a:ext uri="{FF2B5EF4-FFF2-40B4-BE49-F238E27FC236}">
                <a16:creationId xmlns:a16="http://schemas.microsoft.com/office/drawing/2014/main" id="{19876B6D-1963-4E1E-90E9-E78FE4E9DE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28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2008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E5185A-8F9D-4958-AAE6-4ED06AE4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15600" cy="2852737"/>
          </a:xfrm>
        </p:spPr>
        <p:txBody>
          <a:bodyPr/>
          <a:lstStyle/>
          <a:p>
            <a:pPr algn="ctr"/>
            <a:r>
              <a:rPr lang="en-GB" dirty="0"/>
              <a:t>Hypermedia as the Engine of Application State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99504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3FBF36-EEF2-4C04-8D46-B867281C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4" name="Picture 6" descr="jealous GIF">
            <a:extLst>
              <a:ext uri="{FF2B5EF4-FFF2-40B4-BE49-F238E27FC236}">
                <a16:creationId xmlns:a16="http://schemas.microsoft.com/office/drawing/2014/main" id="{D6DDE3D5-171C-4188-8426-B86268A1E10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163" y="0"/>
            <a:ext cx="717176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743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2B555C-01FF-4421-B4B4-DA9F79B7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HATEOAS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6BED1-470E-471A-9CCD-50F3CE45E300}"/>
              </a:ext>
            </a:extLst>
          </p:cNvPr>
          <p:cNvSpPr/>
          <p:nvPr/>
        </p:nvSpPr>
        <p:spPr>
          <a:xfrm>
            <a:off x="1121963" y="2614174"/>
            <a:ext cx="2002704" cy="11387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Calisto MT" panose="02040603050505030304" pitchFamily="18" charset="0"/>
              </a:rPr>
              <a:t>Client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D62BEE-C3DD-49F7-A07D-1FBECB4CEFB3}"/>
              </a:ext>
            </a:extLst>
          </p:cNvPr>
          <p:cNvSpPr/>
          <p:nvPr/>
        </p:nvSpPr>
        <p:spPr>
          <a:xfrm>
            <a:off x="8578346" y="2614173"/>
            <a:ext cx="2002704" cy="11387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Calisto MT" panose="02040603050505030304" pitchFamily="18" charset="0"/>
              </a:rPr>
              <a:t>Server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C3E359-3AEE-4CB8-98DE-1C11207E4A6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124667" y="3183570"/>
            <a:ext cx="5453679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02C243-61EE-4BE6-BDC6-63AB16FB095B}"/>
              </a:ext>
            </a:extLst>
          </p:cNvPr>
          <p:cNvSpPr txBox="1"/>
          <p:nvPr/>
        </p:nvSpPr>
        <p:spPr>
          <a:xfrm>
            <a:off x="4865499" y="2614173"/>
            <a:ext cx="1972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dirty="0">
                <a:latin typeface="Calisto MT" panose="02040603050505030304" pitchFamily="18" charset="0"/>
              </a:rPr>
              <a:t>What can you do?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01ECC-FF10-4F3D-AED9-C2C155792A73}"/>
              </a:ext>
            </a:extLst>
          </p:cNvPr>
          <p:cNvSpPr txBox="1"/>
          <p:nvPr/>
        </p:nvSpPr>
        <p:spPr>
          <a:xfrm>
            <a:off x="5232759" y="3352856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Consolas" panose="020B0609020204030204" pitchFamily="49" charset="0"/>
              </a:rPr>
              <a:t>OPTIONS /</a:t>
            </a:r>
          </a:p>
        </p:txBody>
      </p:sp>
    </p:spTree>
    <p:extLst>
      <p:ext uri="{BB962C8B-B14F-4D97-AF65-F5344CB8AC3E}">
        <p14:creationId xmlns:p14="http://schemas.microsoft.com/office/powerpoint/2010/main" val="28559708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2B555C-01FF-4421-B4B4-DA9F79B7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HATEOAS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6BED1-470E-471A-9CCD-50F3CE45E300}"/>
              </a:ext>
            </a:extLst>
          </p:cNvPr>
          <p:cNvSpPr/>
          <p:nvPr/>
        </p:nvSpPr>
        <p:spPr>
          <a:xfrm>
            <a:off x="1121963" y="2614174"/>
            <a:ext cx="2002704" cy="11387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Calisto MT" panose="02040603050505030304" pitchFamily="18" charset="0"/>
              </a:rPr>
              <a:t>Client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D62BEE-C3DD-49F7-A07D-1FBECB4CEFB3}"/>
              </a:ext>
            </a:extLst>
          </p:cNvPr>
          <p:cNvSpPr/>
          <p:nvPr/>
        </p:nvSpPr>
        <p:spPr>
          <a:xfrm>
            <a:off x="8578346" y="2614173"/>
            <a:ext cx="2002704" cy="11387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Calisto MT" panose="02040603050505030304" pitchFamily="18" charset="0"/>
              </a:rPr>
              <a:t>Server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C3E359-3AEE-4CB8-98DE-1C11207E4A60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3124667" y="3183570"/>
            <a:ext cx="5453679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02C243-61EE-4BE6-BDC6-63AB16FB095B}"/>
              </a:ext>
            </a:extLst>
          </p:cNvPr>
          <p:cNvSpPr txBox="1"/>
          <p:nvPr/>
        </p:nvSpPr>
        <p:spPr>
          <a:xfrm>
            <a:off x="4501623" y="2614173"/>
            <a:ext cx="2699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i="1" dirty="0">
                <a:latin typeface="Calisto MT" panose="02040603050505030304" pitchFamily="18" charset="0"/>
              </a:rPr>
              <a:t>application/</a:t>
            </a:r>
            <a:r>
              <a:rPr lang="en-GB" sz="2000" i="1" dirty="0" err="1">
                <a:latin typeface="Calisto MT" panose="02040603050505030304" pitchFamily="18" charset="0"/>
              </a:rPr>
              <a:t>json+hateoas</a:t>
            </a:r>
            <a:endParaRPr lang="en-GB" sz="2000" i="1" dirty="0">
              <a:latin typeface="Calisto MT" panose="02040603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01ECC-FF10-4F3D-AED9-C2C155792A73}"/>
              </a:ext>
            </a:extLst>
          </p:cNvPr>
          <p:cNvSpPr txBox="1"/>
          <p:nvPr/>
        </p:nvSpPr>
        <p:spPr>
          <a:xfrm>
            <a:off x="3551013" y="3352856"/>
            <a:ext cx="46841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[</a:t>
            </a:r>
          </a:p>
          <a:p>
            <a:r>
              <a:rPr lang="en-GB" dirty="0">
                <a:latin typeface="Consolas" panose="020B0609020204030204" pitchFamily="49" charset="0"/>
              </a:rPr>
              <a:t>   { "_self" : "OPTIONS /" }</a:t>
            </a:r>
          </a:p>
          <a:p>
            <a:r>
              <a:rPr lang="en-GB" dirty="0">
                <a:latin typeface="Consolas" panose="020B0609020204030204" pitchFamily="49" charset="0"/>
              </a:rPr>
              <a:t>   { "list-foo" : "GET /</a:t>
            </a:r>
            <a:r>
              <a:rPr lang="en-GB" dirty="0" err="1">
                <a:latin typeface="Consolas" panose="020B0609020204030204" pitchFamily="49" charset="0"/>
              </a:rPr>
              <a:t>api</a:t>
            </a:r>
            <a:r>
              <a:rPr lang="en-GB" dirty="0">
                <a:latin typeface="Consolas" panose="020B0609020204030204" pitchFamily="49" charset="0"/>
              </a:rPr>
              <a:t>/foo" },</a:t>
            </a:r>
          </a:p>
          <a:p>
            <a:r>
              <a:rPr lang="en-GB" dirty="0">
                <a:latin typeface="Consolas" panose="020B0609020204030204" pitchFamily="49" charset="0"/>
              </a:rPr>
              <a:t>   { "list-bar" : "GET /</a:t>
            </a:r>
            <a:r>
              <a:rPr lang="en-GB" dirty="0" err="1">
                <a:latin typeface="Consolas" panose="020B0609020204030204" pitchFamily="49" charset="0"/>
              </a:rPr>
              <a:t>api</a:t>
            </a:r>
            <a:r>
              <a:rPr lang="en-GB" dirty="0">
                <a:latin typeface="Consolas" panose="020B0609020204030204" pitchFamily="49" charset="0"/>
              </a:rPr>
              <a:t>/bar" },</a:t>
            </a:r>
          </a:p>
          <a:p>
            <a:r>
              <a:rPr lang="en-GB" dirty="0">
                <a:latin typeface="Consolas" panose="020B0609020204030204" pitchFamily="49" charset="0"/>
              </a:rPr>
              <a:t>   { "list-</a:t>
            </a:r>
            <a:r>
              <a:rPr lang="en-GB" dirty="0" err="1">
                <a:latin typeface="Consolas" panose="020B0609020204030204" pitchFamily="49" charset="0"/>
              </a:rPr>
              <a:t>baz</a:t>
            </a:r>
            <a:r>
              <a:rPr lang="en-GB" dirty="0">
                <a:latin typeface="Consolas" panose="020B0609020204030204" pitchFamily="49" charset="0"/>
              </a:rPr>
              <a:t>" : "GET /</a:t>
            </a:r>
            <a:r>
              <a:rPr lang="en-GB" dirty="0" err="1">
                <a:latin typeface="Consolas" panose="020B0609020204030204" pitchFamily="49" charset="0"/>
              </a:rPr>
              <a:t>api</a:t>
            </a:r>
            <a:r>
              <a:rPr lang="en-GB" dirty="0">
                <a:latin typeface="Consolas" panose="020B0609020204030204" pitchFamily="49" charset="0"/>
              </a:rPr>
              <a:t>/</a:t>
            </a:r>
            <a:r>
              <a:rPr lang="en-GB" dirty="0" err="1">
                <a:latin typeface="Consolas" panose="020B0609020204030204" pitchFamily="49" charset="0"/>
              </a:rPr>
              <a:t>baz</a:t>
            </a:r>
            <a:r>
              <a:rPr lang="en-GB" dirty="0">
                <a:latin typeface="Consolas" panose="020B0609020204030204" pitchFamily="49" charset="0"/>
              </a:rPr>
              <a:t>" }</a:t>
            </a:r>
          </a:p>
          <a:p>
            <a:r>
              <a:rPr lang="en-GB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789856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2B555C-01FF-4421-B4B4-DA9F79B7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HATEOAS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6BED1-470E-471A-9CCD-50F3CE45E300}"/>
              </a:ext>
            </a:extLst>
          </p:cNvPr>
          <p:cNvSpPr/>
          <p:nvPr/>
        </p:nvSpPr>
        <p:spPr>
          <a:xfrm>
            <a:off x="1121963" y="2614174"/>
            <a:ext cx="2002704" cy="11387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Calisto MT" panose="02040603050505030304" pitchFamily="18" charset="0"/>
              </a:rPr>
              <a:t>Client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D62BEE-C3DD-49F7-A07D-1FBECB4CEFB3}"/>
              </a:ext>
            </a:extLst>
          </p:cNvPr>
          <p:cNvSpPr/>
          <p:nvPr/>
        </p:nvSpPr>
        <p:spPr>
          <a:xfrm>
            <a:off x="8578346" y="2614173"/>
            <a:ext cx="2002704" cy="11387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Calisto MT" panose="02040603050505030304" pitchFamily="18" charset="0"/>
              </a:rPr>
              <a:t>Server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C3E359-3AEE-4CB8-98DE-1C11207E4A6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124667" y="3183570"/>
            <a:ext cx="5453679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02C243-61EE-4BE6-BDC6-63AB16FB095B}"/>
              </a:ext>
            </a:extLst>
          </p:cNvPr>
          <p:cNvSpPr txBox="1"/>
          <p:nvPr/>
        </p:nvSpPr>
        <p:spPr>
          <a:xfrm>
            <a:off x="5420139" y="2614173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i="1" dirty="0">
                <a:latin typeface="Calisto MT" panose="02040603050505030304" pitchFamily="18" charset="0"/>
              </a:rPr>
              <a:t>list-bar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01ECC-FF10-4F3D-AED9-C2C155792A73}"/>
              </a:ext>
            </a:extLst>
          </p:cNvPr>
          <p:cNvSpPr txBox="1"/>
          <p:nvPr/>
        </p:nvSpPr>
        <p:spPr>
          <a:xfrm>
            <a:off x="3337840" y="3352856"/>
            <a:ext cx="500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onsolas" panose="020B0609020204030204" pitchFamily="49" charset="0"/>
              </a:rPr>
              <a:t>GET /</a:t>
            </a:r>
            <a:r>
              <a:rPr lang="en-GB" sz="2000" dirty="0" err="1">
                <a:latin typeface="Consolas" panose="020B0609020204030204" pitchFamily="49" charset="0"/>
              </a:rPr>
              <a:t>api</a:t>
            </a:r>
            <a:r>
              <a:rPr lang="en-GB" sz="2000" dirty="0">
                <a:latin typeface="Consolas" panose="020B0609020204030204" pitchFamily="49" charset="0"/>
              </a:rPr>
              <a:t>/bar</a:t>
            </a:r>
          </a:p>
        </p:txBody>
      </p:sp>
    </p:spTree>
    <p:extLst>
      <p:ext uri="{BB962C8B-B14F-4D97-AF65-F5344CB8AC3E}">
        <p14:creationId xmlns:p14="http://schemas.microsoft.com/office/powerpoint/2010/main" val="31909311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2B555C-01FF-4421-B4B4-DA9F79B7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HATEOAS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6BED1-470E-471A-9CCD-50F3CE45E300}"/>
              </a:ext>
            </a:extLst>
          </p:cNvPr>
          <p:cNvSpPr/>
          <p:nvPr/>
        </p:nvSpPr>
        <p:spPr>
          <a:xfrm>
            <a:off x="1121963" y="2614174"/>
            <a:ext cx="2002704" cy="11387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Calisto MT" panose="02040603050505030304" pitchFamily="18" charset="0"/>
              </a:rPr>
              <a:t>Client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D62BEE-C3DD-49F7-A07D-1FBECB4CEFB3}"/>
              </a:ext>
            </a:extLst>
          </p:cNvPr>
          <p:cNvSpPr/>
          <p:nvPr/>
        </p:nvSpPr>
        <p:spPr>
          <a:xfrm>
            <a:off x="8578346" y="2614173"/>
            <a:ext cx="2002704" cy="11387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Calisto MT" panose="02040603050505030304" pitchFamily="18" charset="0"/>
              </a:rPr>
              <a:t>Server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C3E359-3AEE-4CB8-98DE-1C11207E4A60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3124667" y="3183570"/>
            <a:ext cx="5453679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6A01ECC-FF10-4F3D-AED9-C2C155792A73}"/>
              </a:ext>
            </a:extLst>
          </p:cNvPr>
          <p:cNvSpPr txBox="1"/>
          <p:nvPr/>
        </p:nvSpPr>
        <p:spPr>
          <a:xfrm>
            <a:off x="3304183" y="3352856"/>
            <a:ext cx="51722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[</a:t>
            </a:r>
          </a:p>
          <a:p>
            <a:r>
              <a:rPr lang="en-GB" dirty="0">
                <a:latin typeface="Consolas" panose="020B0609020204030204" pitchFamily="49" charset="0"/>
              </a:rPr>
              <a:t>   { "_self" : "GET /</a:t>
            </a:r>
            <a:r>
              <a:rPr lang="en-GB" dirty="0" err="1">
                <a:latin typeface="Consolas" panose="020B0609020204030204" pitchFamily="49" charset="0"/>
              </a:rPr>
              <a:t>api</a:t>
            </a:r>
            <a:r>
              <a:rPr lang="en-GB" dirty="0">
                <a:latin typeface="Consolas" panose="020B0609020204030204" pitchFamily="49" charset="0"/>
              </a:rPr>
              <a:t>/bar" }</a:t>
            </a:r>
          </a:p>
          <a:p>
            <a:r>
              <a:rPr lang="en-GB" dirty="0">
                <a:latin typeface="Consolas" panose="020B0609020204030204" pitchFamily="49" charset="0"/>
              </a:rPr>
              <a:t>   { "create-bar" : "POST /</a:t>
            </a:r>
            <a:r>
              <a:rPr lang="en-GB" dirty="0" err="1">
                <a:latin typeface="Consolas" panose="020B0609020204030204" pitchFamily="49" charset="0"/>
              </a:rPr>
              <a:t>api</a:t>
            </a:r>
            <a:r>
              <a:rPr lang="en-GB" dirty="0">
                <a:latin typeface="Consolas" panose="020B0609020204030204" pitchFamily="49" charset="0"/>
              </a:rPr>
              <a:t>/bar" },</a:t>
            </a:r>
          </a:p>
          <a:p>
            <a:r>
              <a:rPr lang="en-GB" dirty="0">
                <a:latin typeface="Consolas" panose="020B0609020204030204" pitchFamily="49" charset="0"/>
              </a:rPr>
              <a:t>   { "data" : { ... } }</a:t>
            </a:r>
          </a:p>
          <a:p>
            <a:r>
              <a:rPr lang="en-GB" dirty="0"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328DBC-1301-49DC-ABE4-C0130AFBB7F3}"/>
              </a:ext>
            </a:extLst>
          </p:cNvPr>
          <p:cNvSpPr txBox="1"/>
          <p:nvPr/>
        </p:nvSpPr>
        <p:spPr>
          <a:xfrm>
            <a:off x="4501623" y="2614173"/>
            <a:ext cx="2699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i="1" dirty="0">
                <a:latin typeface="Calisto MT" panose="02040603050505030304" pitchFamily="18" charset="0"/>
              </a:rPr>
              <a:t>application/</a:t>
            </a:r>
            <a:r>
              <a:rPr lang="en-GB" sz="2000" i="1" dirty="0" err="1">
                <a:latin typeface="Calisto MT" panose="02040603050505030304" pitchFamily="18" charset="0"/>
              </a:rPr>
              <a:t>json+hateoas</a:t>
            </a:r>
            <a:endParaRPr lang="en-GB" sz="2000" i="1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12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2B555C-01FF-4421-B4B4-DA9F79B7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HATEOAS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6BED1-470E-471A-9CCD-50F3CE45E300}"/>
              </a:ext>
            </a:extLst>
          </p:cNvPr>
          <p:cNvSpPr/>
          <p:nvPr/>
        </p:nvSpPr>
        <p:spPr>
          <a:xfrm>
            <a:off x="1121963" y="2614174"/>
            <a:ext cx="2002704" cy="11387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Calisto MT" panose="02040603050505030304" pitchFamily="18" charset="0"/>
              </a:rPr>
              <a:t>Client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D62BEE-C3DD-49F7-A07D-1FBECB4CEFB3}"/>
              </a:ext>
            </a:extLst>
          </p:cNvPr>
          <p:cNvSpPr/>
          <p:nvPr/>
        </p:nvSpPr>
        <p:spPr>
          <a:xfrm>
            <a:off x="8578346" y="2614173"/>
            <a:ext cx="2002704" cy="11387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Calisto MT" panose="02040603050505030304" pitchFamily="18" charset="0"/>
              </a:rPr>
              <a:t>Server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C3E359-3AEE-4CB8-98DE-1C11207E4A6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124667" y="3183570"/>
            <a:ext cx="5453679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02C243-61EE-4BE6-BDC6-63AB16FB095B}"/>
              </a:ext>
            </a:extLst>
          </p:cNvPr>
          <p:cNvSpPr txBox="1"/>
          <p:nvPr/>
        </p:nvSpPr>
        <p:spPr>
          <a:xfrm>
            <a:off x="5288919" y="2614173"/>
            <a:ext cx="1125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i="1" dirty="0">
                <a:latin typeface="Calisto MT" panose="02040603050505030304" pitchFamily="18" charset="0"/>
              </a:rPr>
              <a:t>create-bar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01ECC-FF10-4F3D-AED9-C2C155792A73}"/>
              </a:ext>
            </a:extLst>
          </p:cNvPr>
          <p:cNvSpPr txBox="1"/>
          <p:nvPr/>
        </p:nvSpPr>
        <p:spPr>
          <a:xfrm>
            <a:off x="3337840" y="3352856"/>
            <a:ext cx="5003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onsolas" panose="020B0609020204030204" pitchFamily="49" charset="0"/>
              </a:rPr>
              <a:t>POST /</a:t>
            </a:r>
            <a:r>
              <a:rPr lang="en-GB" sz="2000" dirty="0" err="1">
                <a:latin typeface="Consolas" panose="020B0609020204030204" pitchFamily="49" charset="0"/>
              </a:rPr>
              <a:t>api</a:t>
            </a:r>
            <a:r>
              <a:rPr lang="en-GB" sz="2000" dirty="0">
                <a:latin typeface="Consolas" panose="020B0609020204030204" pitchFamily="49" charset="0"/>
              </a:rPr>
              <a:t>/bar</a:t>
            </a:r>
          </a:p>
          <a:p>
            <a:pPr algn="ctr"/>
            <a:r>
              <a:rPr lang="en-GB" sz="2000" dirty="0">
                <a:latin typeface="Consolas" panose="020B0609020204030204" pitchFamily="49" charset="0"/>
              </a:rPr>
              <a:t>{ ... }</a:t>
            </a:r>
          </a:p>
        </p:txBody>
      </p:sp>
    </p:spTree>
    <p:extLst>
      <p:ext uri="{BB962C8B-B14F-4D97-AF65-F5344CB8AC3E}">
        <p14:creationId xmlns:p14="http://schemas.microsoft.com/office/powerpoint/2010/main" val="2274266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39B65A-8FDA-43CC-8D40-77A826CBC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Inline configuration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838200" y="1800722"/>
            <a:ext cx="10591800" cy="3001912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r>
              <a:rPr lang="en-US" sz="1800" dirty="0">
                <a:solidFill>
                  <a:srgbClr val="3395B1"/>
                </a:solidFill>
                <a:latin typeface="Cascadia Mono" panose="020B0609020000020004" pitchFamily="49" charset="0"/>
              </a:rPr>
              <a:t>Host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CreateDefaultBuilder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ConfigureWebHost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webHost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webHost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ConfigureServices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(services =&gt;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services.AddMvc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())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.Configure(app =&gt;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app.UseMvc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())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UseKestrel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.Build()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.Run();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959634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2B555C-01FF-4421-B4B4-DA9F79B7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HATEOAS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6BED1-470E-471A-9CCD-50F3CE45E300}"/>
              </a:ext>
            </a:extLst>
          </p:cNvPr>
          <p:cNvSpPr/>
          <p:nvPr/>
        </p:nvSpPr>
        <p:spPr>
          <a:xfrm>
            <a:off x="1121963" y="2614174"/>
            <a:ext cx="2002704" cy="11387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Calisto MT" panose="02040603050505030304" pitchFamily="18" charset="0"/>
              </a:rPr>
              <a:t>Client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D62BEE-C3DD-49F7-A07D-1FBECB4CEFB3}"/>
              </a:ext>
            </a:extLst>
          </p:cNvPr>
          <p:cNvSpPr/>
          <p:nvPr/>
        </p:nvSpPr>
        <p:spPr>
          <a:xfrm>
            <a:off x="8578346" y="2614173"/>
            <a:ext cx="2002704" cy="11387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Calisto MT" panose="02040603050505030304" pitchFamily="18" charset="0"/>
              </a:rPr>
              <a:t>Server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C3E359-3AEE-4CB8-98DE-1C11207E4A60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3124667" y="3183570"/>
            <a:ext cx="5453679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6A01ECC-FF10-4F3D-AED9-C2C155792A73}"/>
              </a:ext>
            </a:extLst>
          </p:cNvPr>
          <p:cNvSpPr txBox="1"/>
          <p:nvPr/>
        </p:nvSpPr>
        <p:spPr>
          <a:xfrm>
            <a:off x="3124666" y="3352856"/>
            <a:ext cx="54536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[</a:t>
            </a:r>
          </a:p>
          <a:p>
            <a:r>
              <a:rPr lang="en-GB" dirty="0">
                <a:latin typeface="Consolas" panose="020B0609020204030204" pitchFamily="49" charset="0"/>
              </a:rPr>
              <a:t>   { "_self" : "GET /</a:t>
            </a:r>
            <a:r>
              <a:rPr lang="en-GB" dirty="0" err="1">
                <a:latin typeface="Consolas" panose="020B0609020204030204" pitchFamily="49" charset="0"/>
              </a:rPr>
              <a:t>api</a:t>
            </a:r>
            <a:r>
              <a:rPr lang="en-GB" dirty="0">
                <a:latin typeface="Consolas" panose="020B0609020204030204" pitchFamily="49" charset="0"/>
              </a:rPr>
              <a:t>/bar/1" },</a:t>
            </a:r>
          </a:p>
          <a:p>
            <a:r>
              <a:rPr lang="en-GB" dirty="0">
                <a:latin typeface="Consolas" panose="020B0609020204030204" pitchFamily="49" charset="0"/>
              </a:rPr>
              <a:t>   { "remove-bar" : "DELETE /</a:t>
            </a:r>
            <a:r>
              <a:rPr lang="en-GB" dirty="0" err="1">
                <a:latin typeface="Consolas" panose="020B0609020204030204" pitchFamily="49" charset="0"/>
              </a:rPr>
              <a:t>api</a:t>
            </a:r>
            <a:r>
              <a:rPr lang="en-GB" dirty="0">
                <a:latin typeface="Consolas" panose="020B0609020204030204" pitchFamily="49" charset="0"/>
              </a:rPr>
              <a:t>/bar/1" },</a:t>
            </a:r>
          </a:p>
          <a:p>
            <a:r>
              <a:rPr lang="en-GB" dirty="0">
                <a:latin typeface="Consolas" panose="020B0609020204030204" pitchFamily="49" charset="0"/>
              </a:rPr>
              <a:t>   { "update-bar" : "PUT /</a:t>
            </a:r>
            <a:r>
              <a:rPr lang="en-GB" dirty="0" err="1">
                <a:latin typeface="Consolas" panose="020B0609020204030204" pitchFamily="49" charset="0"/>
              </a:rPr>
              <a:t>api</a:t>
            </a:r>
            <a:r>
              <a:rPr lang="en-GB" dirty="0">
                <a:latin typeface="Consolas" panose="020B0609020204030204" pitchFamily="49" charset="0"/>
              </a:rPr>
              <a:t>/bar/1" },</a:t>
            </a:r>
          </a:p>
          <a:p>
            <a:r>
              <a:rPr lang="en-GB" dirty="0">
                <a:latin typeface="Consolas" panose="020B0609020204030204" pitchFamily="49" charset="0"/>
              </a:rPr>
              <a:t>   { "list-bar" : "GET /</a:t>
            </a:r>
            <a:r>
              <a:rPr lang="en-GB" dirty="0" err="1">
                <a:latin typeface="Consolas" panose="020B0609020204030204" pitchFamily="49" charset="0"/>
              </a:rPr>
              <a:t>api</a:t>
            </a:r>
            <a:r>
              <a:rPr lang="en-GB" dirty="0">
                <a:latin typeface="Consolas" panose="020B0609020204030204" pitchFamily="49" charset="0"/>
              </a:rPr>
              <a:t>/bar" },</a:t>
            </a:r>
          </a:p>
          <a:p>
            <a:r>
              <a:rPr lang="en-GB" dirty="0">
                <a:latin typeface="Consolas" panose="020B0609020204030204" pitchFamily="49" charset="0"/>
              </a:rPr>
              <a:t>   { "data" : { ... } }</a:t>
            </a:r>
          </a:p>
          <a:p>
            <a:r>
              <a:rPr lang="en-GB" dirty="0"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328DBC-1301-49DC-ABE4-C0130AFBB7F3}"/>
              </a:ext>
            </a:extLst>
          </p:cNvPr>
          <p:cNvSpPr txBox="1"/>
          <p:nvPr/>
        </p:nvSpPr>
        <p:spPr>
          <a:xfrm>
            <a:off x="4501623" y="2614173"/>
            <a:ext cx="2699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i="1" dirty="0">
                <a:latin typeface="Calisto MT" panose="02040603050505030304" pitchFamily="18" charset="0"/>
              </a:rPr>
              <a:t>application/</a:t>
            </a:r>
            <a:r>
              <a:rPr lang="en-GB" sz="2000" i="1" dirty="0" err="1">
                <a:latin typeface="Calisto MT" panose="02040603050505030304" pitchFamily="18" charset="0"/>
              </a:rPr>
              <a:t>json+hateoas</a:t>
            </a:r>
            <a:endParaRPr lang="en-GB" sz="2000" i="1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3136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2B555C-01FF-4421-B4B4-DA9F79B7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HATEOAS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6BED1-470E-471A-9CCD-50F3CE45E300}"/>
              </a:ext>
            </a:extLst>
          </p:cNvPr>
          <p:cNvSpPr/>
          <p:nvPr/>
        </p:nvSpPr>
        <p:spPr>
          <a:xfrm>
            <a:off x="1121963" y="2614174"/>
            <a:ext cx="2002704" cy="11387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Calisto MT" panose="02040603050505030304" pitchFamily="18" charset="0"/>
              </a:rPr>
              <a:t>Client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D62BEE-C3DD-49F7-A07D-1FBECB4CEFB3}"/>
              </a:ext>
            </a:extLst>
          </p:cNvPr>
          <p:cNvSpPr/>
          <p:nvPr/>
        </p:nvSpPr>
        <p:spPr>
          <a:xfrm>
            <a:off x="8578346" y="2614173"/>
            <a:ext cx="2002704" cy="11387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Calisto MT" panose="02040603050505030304" pitchFamily="18" charset="0"/>
              </a:rPr>
              <a:t>Server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C3E359-3AEE-4CB8-98DE-1C11207E4A6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124667" y="3183570"/>
            <a:ext cx="5453679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02C243-61EE-4BE6-BDC6-63AB16FB095B}"/>
              </a:ext>
            </a:extLst>
          </p:cNvPr>
          <p:cNvSpPr txBox="1"/>
          <p:nvPr/>
        </p:nvSpPr>
        <p:spPr>
          <a:xfrm>
            <a:off x="5223197" y="2614173"/>
            <a:ext cx="1256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i="1" dirty="0">
                <a:latin typeface="Calisto MT" panose="02040603050505030304" pitchFamily="18" charset="0"/>
              </a:rPr>
              <a:t>remove-bar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01ECC-FF10-4F3D-AED9-C2C155792A73}"/>
              </a:ext>
            </a:extLst>
          </p:cNvPr>
          <p:cNvSpPr txBox="1"/>
          <p:nvPr/>
        </p:nvSpPr>
        <p:spPr>
          <a:xfrm>
            <a:off x="3337840" y="3352856"/>
            <a:ext cx="500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onsolas" panose="020B0609020204030204" pitchFamily="49" charset="0"/>
              </a:rPr>
              <a:t>DELETE /</a:t>
            </a:r>
            <a:r>
              <a:rPr lang="en-GB" sz="2000" dirty="0" err="1">
                <a:latin typeface="Consolas" panose="020B0609020204030204" pitchFamily="49" charset="0"/>
              </a:rPr>
              <a:t>api</a:t>
            </a:r>
            <a:r>
              <a:rPr lang="en-GB" sz="2000" dirty="0">
                <a:latin typeface="Consolas" panose="020B0609020204030204" pitchFamily="49" charset="0"/>
              </a:rPr>
              <a:t>/bar/1</a:t>
            </a:r>
          </a:p>
        </p:txBody>
      </p:sp>
    </p:spTree>
    <p:extLst>
      <p:ext uri="{BB962C8B-B14F-4D97-AF65-F5344CB8AC3E}">
        <p14:creationId xmlns:p14="http://schemas.microsoft.com/office/powerpoint/2010/main" val="13482048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2B555C-01FF-4421-B4B4-DA9F79B7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HATEOAS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6BED1-470E-471A-9CCD-50F3CE45E300}"/>
              </a:ext>
            </a:extLst>
          </p:cNvPr>
          <p:cNvSpPr/>
          <p:nvPr/>
        </p:nvSpPr>
        <p:spPr>
          <a:xfrm>
            <a:off x="1121963" y="2614174"/>
            <a:ext cx="2002704" cy="11387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Calisto MT" panose="02040603050505030304" pitchFamily="18" charset="0"/>
              </a:rPr>
              <a:t>Client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D62BEE-C3DD-49F7-A07D-1FBECB4CEFB3}"/>
              </a:ext>
            </a:extLst>
          </p:cNvPr>
          <p:cNvSpPr/>
          <p:nvPr/>
        </p:nvSpPr>
        <p:spPr>
          <a:xfrm>
            <a:off x="8578346" y="2614173"/>
            <a:ext cx="2002704" cy="11387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Calisto MT" panose="02040603050505030304" pitchFamily="18" charset="0"/>
              </a:rPr>
              <a:t>Server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C3E359-3AEE-4CB8-98DE-1C11207E4A60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3124667" y="3183570"/>
            <a:ext cx="5453679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6A01ECC-FF10-4F3D-AED9-C2C155792A73}"/>
              </a:ext>
            </a:extLst>
          </p:cNvPr>
          <p:cNvSpPr txBox="1"/>
          <p:nvPr/>
        </p:nvSpPr>
        <p:spPr>
          <a:xfrm>
            <a:off x="3124666" y="3352856"/>
            <a:ext cx="54536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[</a:t>
            </a:r>
          </a:p>
          <a:p>
            <a:r>
              <a:rPr lang="en-GB" dirty="0">
                <a:latin typeface="Consolas" panose="020B0609020204030204" pitchFamily="49" charset="0"/>
              </a:rPr>
              <a:t>   { "_self" : "OPTIONS /</a:t>
            </a:r>
            <a:r>
              <a:rPr lang="en-GB" dirty="0" err="1">
                <a:latin typeface="Consolas" panose="020B0609020204030204" pitchFamily="49" charset="0"/>
              </a:rPr>
              <a:t>api</a:t>
            </a:r>
            <a:r>
              <a:rPr lang="en-GB" dirty="0">
                <a:latin typeface="Consolas" panose="020B0609020204030204" pitchFamily="49" charset="0"/>
              </a:rPr>
              <a:t>/bar" },</a:t>
            </a:r>
          </a:p>
          <a:p>
            <a:r>
              <a:rPr lang="en-GB" dirty="0">
                <a:latin typeface="Consolas" panose="020B0609020204030204" pitchFamily="49" charset="0"/>
              </a:rPr>
              <a:t>   { "create-bar" : "POST /</a:t>
            </a:r>
            <a:r>
              <a:rPr lang="en-GB" dirty="0" err="1">
                <a:latin typeface="Consolas" panose="020B0609020204030204" pitchFamily="49" charset="0"/>
              </a:rPr>
              <a:t>api</a:t>
            </a:r>
            <a:r>
              <a:rPr lang="en-GB" dirty="0">
                <a:latin typeface="Consolas" panose="020B0609020204030204" pitchFamily="49" charset="0"/>
              </a:rPr>
              <a:t>/bar" },</a:t>
            </a:r>
          </a:p>
          <a:p>
            <a:r>
              <a:rPr lang="en-GB" dirty="0">
                <a:latin typeface="Consolas" panose="020B0609020204030204" pitchFamily="49" charset="0"/>
              </a:rPr>
              <a:t>   { "list-bar" : "GET /</a:t>
            </a:r>
            <a:r>
              <a:rPr lang="en-GB" dirty="0" err="1">
                <a:latin typeface="Consolas" panose="020B0609020204030204" pitchFamily="49" charset="0"/>
              </a:rPr>
              <a:t>api</a:t>
            </a:r>
            <a:r>
              <a:rPr lang="en-GB" dirty="0">
                <a:latin typeface="Consolas" panose="020B0609020204030204" pitchFamily="49" charset="0"/>
              </a:rPr>
              <a:t>/bar" }</a:t>
            </a:r>
          </a:p>
          <a:p>
            <a:r>
              <a:rPr lang="en-GB" dirty="0"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328DBC-1301-49DC-ABE4-C0130AFBB7F3}"/>
              </a:ext>
            </a:extLst>
          </p:cNvPr>
          <p:cNvSpPr txBox="1"/>
          <p:nvPr/>
        </p:nvSpPr>
        <p:spPr>
          <a:xfrm>
            <a:off x="4501623" y="2614173"/>
            <a:ext cx="2699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i="1" dirty="0">
                <a:latin typeface="Calisto MT" panose="02040603050505030304" pitchFamily="18" charset="0"/>
              </a:rPr>
              <a:t>application/</a:t>
            </a:r>
            <a:r>
              <a:rPr lang="en-GB" sz="2000" i="1" dirty="0" err="1">
                <a:latin typeface="Calisto MT" panose="02040603050505030304" pitchFamily="18" charset="0"/>
              </a:rPr>
              <a:t>json+hateoas</a:t>
            </a:r>
            <a:endParaRPr lang="en-GB" sz="2000" i="1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8577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06534-AF50-4F89-9FEF-A41FD4D2D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Demo:</a:t>
            </a:r>
            <a:br>
              <a:rPr lang="en-GB" dirty="0"/>
            </a:br>
            <a:r>
              <a:rPr lang="en-GB" dirty="0"/>
              <a:t>HATEOAS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33698-C594-42CF-B3B6-8F11A387B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4068017"/>
      </p:ext>
    </p:extLst>
  </p:cSld>
  <p:clrMapOvr>
    <a:masterClrMapping/>
  </p:clrMapOvr>
  <p:transition spd="slow">
    <p:fade thruBlk="1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E5185A-8F9D-4958-AAE6-4ED06AE41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Channels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7100403"/>
      </p:ext>
    </p:extLst>
  </p:cSld>
  <p:clrMapOvr>
    <a:masterClrMapping/>
  </p:clrMapOvr>
  <p:transition spd="slow">
    <p:fade thruBlk="1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C6D9F34-ECF9-483D-879B-0955AB8A89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827466"/>
              </p:ext>
            </p:extLst>
          </p:nvPr>
        </p:nvGraphicFramePr>
        <p:xfrm>
          <a:off x="838200" y="310054"/>
          <a:ext cx="10515600" cy="6080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7849178"/>
      </p:ext>
    </p:extLst>
  </p:cSld>
  <p:clrMapOvr>
    <a:masterClrMapping/>
  </p:clrMapOvr>
  <p:transition spd="slow">
    <p:fade thruBlk="1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257F91-025A-4EA4-9B5B-292209C52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5014913"/>
            <a:ext cx="10515600" cy="2852737"/>
          </a:xfrm>
        </p:spPr>
        <p:txBody>
          <a:bodyPr anchor="t">
            <a:normAutofit/>
          </a:bodyPr>
          <a:lstStyle/>
          <a:p>
            <a:pPr algn="ctr"/>
            <a:r>
              <a:rPr lang="en-GB" sz="4800" dirty="0"/>
              <a:t>https://rynd.rs/aspnet-hidden-gems</a:t>
            </a:r>
            <a:br>
              <a:rPr lang="en-GB" sz="4800" dirty="0"/>
            </a:br>
            <a:endParaRPr lang="en-GB" sz="4800" dirty="0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BA8452CC-2E09-D639-950E-F9C69B1D0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450" y="590550"/>
            <a:ext cx="39116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24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barack obama mic drop GIF">
            <a:extLst>
              <a:ext uri="{FF2B5EF4-FFF2-40B4-BE49-F238E27FC236}">
                <a16:creationId xmlns:a16="http://schemas.microsoft.com/office/drawing/2014/main" id="{414C0F00-7D21-4D79-90E3-9FFE9924F71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713" y="0"/>
            <a:ext cx="9869793" cy="685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5A6EC0DF-EC4E-4815-BA86-27BB2DE0AF77}"/>
              </a:ext>
            </a:extLst>
          </p:cNvPr>
          <p:cNvSpPr/>
          <p:nvPr/>
        </p:nvSpPr>
        <p:spPr>
          <a:xfrm>
            <a:off x="0" y="0"/>
            <a:ext cx="5929575" cy="68580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E2D7E-5333-441F-997A-0AE41DE2C3C8}"/>
              </a:ext>
            </a:extLst>
          </p:cNvPr>
          <p:cNvSpPr txBox="1"/>
          <p:nvPr/>
        </p:nvSpPr>
        <p:spPr>
          <a:xfrm>
            <a:off x="838200" y="1520560"/>
            <a:ext cx="49205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Calisto MT" panose="02040603050505030304" pitchFamily="18" charset="0"/>
              </a:rPr>
              <a:t>Fanie Reynders</a:t>
            </a:r>
          </a:p>
          <a:p>
            <a:r>
              <a:rPr lang="en-GB" sz="2400" dirty="0">
                <a:latin typeface="Calisto MT" panose="02040603050505030304" pitchFamily="18" charset="0"/>
              </a:rPr>
              <a:t>Freelance Cloud Architect</a:t>
            </a:r>
          </a:p>
          <a:p>
            <a:endParaRPr lang="en-GB" sz="3200" dirty="0">
              <a:latin typeface="Calisto MT" panose="020406030505050303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B16950B-28C4-4B22-8EAE-5F6E8C7AF61C}"/>
              </a:ext>
            </a:extLst>
          </p:cNvPr>
          <p:cNvGrpSpPr/>
          <p:nvPr/>
        </p:nvGrpSpPr>
        <p:grpSpPr>
          <a:xfrm>
            <a:off x="890027" y="3615862"/>
            <a:ext cx="5027718" cy="700655"/>
            <a:chOff x="4110582" y="3332693"/>
            <a:chExt cx="5027718" cy="700655"/>
          </a:xfrm>
        </p:grpSpPr>
        <p:pic>
          <p:nvPicPr>
            <p:cNvPr id="24" name="Picture 6" descr="Image result for twitter logo">
              <a:extLst>
                <a:ext uri="{FF2B5EF4-FFF2-40B4-BE49-F238E27FC236}">
                  <a16:creationId xmlns:a16="http://schemas.microsoft.com/office/drawing/2014/main" id="{E8B22CB4-A610-4901-9E08-F350AC395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0582" y="3332693"/>
              <a:ext cx="700655" cy="700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83FF4B-9A9F-49E7-A877-0DBC8A58CD81}"/>
                </a:ext>
              </a:extLst>
            </p:cNvPr>
            <p:cNvSpPr txBox="1"/>
            <p:nvPr/>
          </p:nvSpPr>
          <p:spPr>
            <a:xfrm>
              <a:off x="4942157" y="3477393"/>
              <a:ext cx="4196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Calisto MT" panose="02040603050505030304" pitchFamily="18" charset="0"/>
                </a:rPr>
                <a:t>@</a:t>
              </a:r>
              <a:r>
                <a:rPr lang="en-GB" sz="2000" dirty="0" err="1">
                  <a:latin typeface="Calisto MT" panose="02040603050505030304" pitchFamily="18" charset="0"/>
                </a:rPr>
                <a:t>FanieReynders</a:t>
              </a:r>
              <a:endParaRPr lang="en-GB" sz="2000" dirty="0">
                <a:latin typeface="Calisto MT" panose="0204060305050503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000DE5-3120-44B0-9E0A-3AB0D6018CBA}"/>
              </a:ext>
            </a:extLst>
          </p:cNvPr>
          <p:cNvGrpSpPr/>
          <p:nvPr/>
        </p:nvGrpSpPr>
        <p:grpSpPr>
          <a:xfrm>
            <a:off x="959966" y="2862784"/>
            <a:ext cx="3095467" cy="595747"/>
            <a:chOff x="4154374" y="1958894"/>
            <a:chExt cx="3095467" cy="59574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ACF3D6-CD76-487A-872D-C50925BF430D}"/>
                </a:ext>
              </a:extLst>
            </p:cNvPr>
            <p:cNvSpPr/>
            <p:nvPr/>
          </p:nvSpPr>
          <p:spPr>
            <a:xfrm>
              <a:off x="4942158" y="2030843"/>
              <a:ext cx="23076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000" dirty="0">
                  <a:latin typeface="Calisto MT" panose="02040603050505030304" pitchFamily="18" charset="0"/>
                </a:rPr>
                <a:t>https://reynders.co</a:t>
              </a:r>
            </a:p>
          </p:txBody>
        </p:sp>
        <p:pic>
          <p:nvPicPr>
            <p:cNvPr id="28" name="Graphic 27" descr="World">
              <a:extLst>
                <a:ext uri="{FF2B5EF4-FFF2-40B4-BE49-F238E27FC236}">
                  <a16:creationId xmlns:a16="http://schemas.microsoft.com/office/drawing/2014/main" id="{0BFE292B-FA7E-4A55-A4C6-8F6930B0B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54374" y="1958894"/>
              <a:ext cx="595747" cy="595747"/>
            </a:xfrm>
            <a:prstGeom prst="rect">
              <a:avLst/>
            </a:prstGeom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0E4A147F-DCC4-4CB5-8144-81EC0F1BC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11403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39B65A-8FDA-43CC-8D40-77A826CB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 as class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838200" y="1800722"/>
            <a:ext cx="10591800" cy="315355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7D9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Startup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Optional </a:t>
            </a:r>
            <a:endParaRPr lang="en-GB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ConfigureServices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IServiceCollection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services) { }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Required</a:t>
            </a:r>
            <a:endParaRPr lang="en-GB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Configure(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IApplicationBuilder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app) { }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930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39B65A-8FDA-43CC-8D40-77A826CB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 as class (per environment)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D1E18B-3909-4C80-BA06-AF0E05A44C64}"/>
              </a:ext>
            </a:extLst>
          </p:cNvPr>
          <p:cNvSpPr/>
          <p:nvPr/>
        </p:nvSpPr>
        <p:spPr>
          <a:xfrm>
            <a:off x="838200" y="1800722"/>
            <a:ext cx="10591800" cy="348223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252000" tIns="252000" rIns="252000" bIns="252000">
            <a:spAutoFit/>
          </a:bodyPr>
          <a:lstStyle/>
          <a:p>
            <a:pPr>
              <a:lnSpc>
                <a:spcPts val="2600"/>
              </a:lnSpc>
            </a:pP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 err="1">
                <a:solidFill>
                  <a:srgbClr val="007D9A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Startup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[Environment] 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Optional </a:t>
            </a:r>
            <a:endParaRPr lang="en-GB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Configure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[Environment]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Services(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IServiceCollection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services) { }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dirty="0">
                <a:solidFill>
                  <a:srgbClr val="008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Required</a:t>
            </a:r>
            <a:endParaRPr lang="en-GB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</a:t>
            </a: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GB" dirty="0">
                <a:solidFill>
                  <a:srgbClr val="0101FD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Configure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[Environment]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dirty="0" err="1">
                <a:solidFill>
                  <a:srgbClr val="3C9AB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IApplicationBuilder</a:t>
            </a: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app) { }</a:t>
            </a:r>
          </a:p>
          <a:p>
            <a:pPr>
              <a:lnSpc>
                <a:spcPts val="2600"/>
              </a:lnSpc>
            </a:pPr>
            <a:r>
              <a:rPr lang="en-GB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401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2414</Words>
  <Application>Microsoft Office PowerPoint</Application>
  <PresentationFormat>Widescreen</PresentationFormat>
  <Paragraphs>549</Paragraphs>
  <Slides>77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Arial</vt:lpstr>
      <vt:lpstr>Calibri</vt:lpstr>
      <vt:lpstr>Calisto MT</vt:lpstr>
      <vt:lpstr>Cascadia Mono</vt:lpstr>
      <vt:lpstr>Consolas</vt:lpstr>
      <vt:lpstr>Office Theme</vt:lpstr>
      <vt:lpstr>PowerPoint Presentation</vt:lpstr>
      <vt:lpstr>PowerPoint Presentation</vt:lpstr>
      <vt:lpstr>Application Startup </vt:lpstr>
      <vt:lpstr>Hosting Models</vt:lpstr>
      <vt:lpstr>Startup.cs</vt:lpstr>
      <vt:lpstr>Inline configuration</vt:lpstr>
      <vt:lpstr>Inline configuration</vt:lpstr>
      <vt:lpstr>Configuration as class</vt:lpstr>
      <vt:lpstr>Configuration as class (per environment)</vt:lpstr>
      <vt:lpstr>ASPNETCORE_ENVIRONMENT=Foo </vt:lpstr>
      <vt:lpstr>PowerPoint Presentation</vt:lpstr>
      <vt:lpstr>PowerPoint Presentation</vt:lpstr>
      <vt:lpstr>PowerPoint Presentation</vt:lpstr>
      <vt:lpstr>Startup filters</vt:lpstr>
      <vt:lpstr>PowerPoint Presentation</vt:lpstr>
      <vt:lpstr>Startup filters</vt:lpstr>
      <vt:lpstr>Startup filters</vt:lpstr>
      <vt:lpstr>Servers &amp; Clients </vt:lpstr>
      <vt:lpstr>Server definition</vt:lpstr>
      <vt:lpstr>Request map</vt:lpstr>
      <vt:lpstr>Torenvalk server</vt:lpstr>
      <vt:lpstr>{method}-&gt;{request:path}</vt:lpstr>
      <vt:lpstr>Demo:  Custom Server </vt:lpstr>
      <vt:lpstr>HttpClient</vt:lpstr>
      <vt:lpstr>HttpClientFactory</vt:lpstr>
      <vt:lpstr>HttpClientFactory - Direct usage</vt:lpstr>
      <vt:lpstr>PowerPoint Presentation</vt:lpstr>
      <vt:lpstr>HttpClientFactory – Named client</vt:lpstr>
      <vt:lpstr>PowerPoint Presentation</vt:lpstr>
      <vt:lpstr>HttpClientFactory – Typed client</vt:lpstr>
      <vt:lpstr>PowerPoint Presentation</vt:lpstr>
      <vt:lpstr>PowerPoint Presentation</vt:lpstr>
      <vt:lpstr>HttpClientFactory – Generated client</vt:lpstr>
      <vt:lpstr>PowerPoint Presentation</vt:lpstr>
      <vt:lpstr>PowerPoint Presentation</vt:lpstr>
      <vt:lpstr>Hosted Services</vt:lpstr>
      <vt:lpstr>Hosted Service</vt:lpstr>
      <vt:lpstr>PowerPoint Presentation</vt:lpstr>
      <vt:lpstr>PowerPoint Presentation</vt:lpstr>
      <vt:lpstr>The RESTy stuff </vt:lpstr>
      <vt:lpstr>ApiController attribute</vt:lpstr>
      <vt:lpstr>ActionResult&lt;T&gt;</vt:lpstr>
      <vt:lpstr>PowerPoint Presentation</vt:lpstr>
      <vt:lpstr>RFC 7807</vt:lpstr>
      <vt:lpstr>PowerPoint Presentation</vt:lpstr>
      <vt:lpstr>Problem Details</vt:lpstr>
      <vt:lpstr>PowerPoint Presentation</vt:lpstr>
      <vt:lpstr>Model Binding </vt:lpstr>
      <vt:lpstr>Model binder definition</vt:lpstr>
      <vt:lpstr>AwesomeModelBinder</vt:lpstr>
      <vt:lpstr>Demo: Face Detection Binder </vt:lpstr>
      <vt:lpstr>Conventions</vt:lpstr>
      <vt:lpstr>PowerPoint Presentation</vt:lpstr>
      <vt:lpstr>Convention definitions</vt:lpstr>
      <vt:lpstr>Application model</vt:lpstr>
      <vt:lpstr>PowerPoint Presentation</vt:lpstr>
      <vt:lpstr>Demo: Custom Convention </vt:lpstr>
      <vt:lpstr>Application Parts</vt:lpstr>
      <vt:lpstr>Load external MVC during runtime</vt:lpstr>
      <vt:lpstr>Demo: Application Parts </vt:lpstr>
      <vt:lpstr>HATEOAS </vt:lpstr>
      <vt:lpstr>PowerPoint Presentation</vt:lpstr>
      <vt:lpstr>Hypermedia as the Engine of Application State </vt:lpstr>
      <vt:lpstr>PowerPoint Presentation</vt:lpstr>
      <vt:lpstr>HATEOAS</vt:lpstr>
      <vt:lpstr>HATEOAS</vt:lpstr>
      <vt:lpstr>HATEOAS</vt:lpstr>
      <vt:lpstr>HATEOAS</vt:lpstr>
      <vt:lpstr>HATEOAS</vt:lpstr>
      <vt:lpstr>HATEOAS</vt:lpstr>
      <vt:lpstr>HATEOAS</vt:lpstr>
      <vt:lpstr>HATEOAS</vt:lpstr>
      <vt:lpstr>Demo: HATEOAS </vt:lpstr>
      <vt:lpstr>Channels </vt:lpstr>
      <vt:lpstr>PowerPoint Presentation</vt:lpstr>
      <vt:lpstr>https://rynd.rs/aspnet-hidden-gems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Fanie Reynders</dc:creator>
  <cp:lastModifiedBy>Fanie Reynders</cp:lastModifiedBy>
  <cp:revision>138</cp:revision>
  <dcterms:created xsi:type="dcterms:W3CDTF">2018-05-13T10:04:05Z</dcterms:created>
  <dcterms:modified xsi:type="dcterms:W3CDTF">2023-04-06T09:48:58Z</dcterms:modified>
</cp:coreProperties>
</file>